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59" r:id="rId5"/>
    <p:sldId id="353" r:id="rId6"/>
    <p:sldId id="356" r:id="rId7"/>
    <p:sldId id="357" r:id="rId8"/>
    <p:sldId id="358" r:id="rId9"/>
    <p:sldId id="352" r:id="rId10"/>
    <p:sldId id="349" r:id="rId11"/>
    <p:sldId id="347" r:id="rId12"/>
    <p:sldId id="348" r:id="rId13"/>
    <p:sldId id="35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0DCCE-9EB9-4513-862E-26F5F13C8BF2}" v="1" dt="2025-09-17T08:02:54.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9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Daly" userId="b15b144a-c2f3-4051-8aa7-2dea7277e3d5" providerId="ADAL" clId="{0150DCCE-9EB9-4513-862E-26F5F13C8BF2}"/>
    <pc:docChg chg="undo custSel addSld delSld modSld">
      <pc:chgData name="Jack Daly" userId="b15b144a-c2f3-4051-8aa7-2dea7277e3d5" providerId="ADAL" clId="{0150DCCE-9EB9-4513-862E-26F5F13C8BF2}" dt="2025-09-17T08:03:14.450" v="65" actId="47"/>
      <pc:docMkLst>
        <pc:docMk/>
      </pc:docMkLst>
      <pc:sldChg chg="addSp delSp del mod">
        <pc:chgData name="Jack Daly" userId="b15b144a-c2f3-4051-8aa7-2dea7277e3d5" providerId="ADAL" clId="{0150DCCE-9EB9-4513-862E-26F5F13C8BF2}" dt="2025-09-17T08:03:14.450" v="65" actId="47"/>
        <pc:sldMkLst>
          <pc:docMk/>
          <pc:sldMk cId="3860834872" sldId="324"/>
        </pc:sldMkLst>
        <pc:spChg chg="add del">
          <ac:chgData name="Jack Daly" userId="b15b144a-c2f3-4051-8aa7-2dea7277e3d5" providerId="ADAL" clId="{0150DCCE-9EB9-4513-862E-26F5F13C8BF2}" dt="2025-09-17T08:02:42.501" v="1" actId="22"/>
          <ac:spMkLst>
            <pc:docMk/>
            <pc:sldMk cId="3860834872" sldId="324"/>
            <ac:spMk id="5" creationId="{D7ACF12F-71CB-080B-E22B-6E375B82D25F}"/>
          </ac:spMkLst>
        </pc:spChg>
        <pc:spChg chg="add del">
          <ac:chgData name="Jack Daly" userId="b15b144a-c2f3-4051-8aa7-2dea7277e3d5" providerId="ADAL" clId="{0150DCCE-9EB9-4513-862E-26F5F13C8BF2}" dt="2025-09-17T08:02:47.685" v="3" actId="22"/>
          <ac:spMkLst>
            <pc:docMk/>
            <pc:sldMk cId="3860834872" sldId="324"/>
            <ac:spMk id="10" creationId="{195C24F4-873D-DA0A-B414-E21743C9CB69}"/>
          </ac:spMkLst>
        </pc:spChg>
      </pc:sldChg>
      <pc:sldChg chg="modSp add mod">
        <pc:chgData name="Jack Daly" userId="b15b144a-c2f3-4051-8aa7-2dea7277e3d5" providerId="ADAL" clId="{0150DCCE-9EB9-4513-862E-26F5F13C8BF2}" dt="2025-09-17T08:03:10.647" v="64" actId="20577"/>
        <pc:sldMkLst>
          <pc:docMk/>
          <pc:sldMk cId="2954806198" sldId="359"/>
        </pc:sldMkLst>
        <pc:spChg chg="mod">
          <ac:chgData name="Jack Daly" userId="b15b144a-c2f3-4051-8aa7-2dea7277e3d5" providerId="ADAL" clId="{0150DCCE-9EB9-4513-862E-26F5F13C8BF2}" dt="2025-09-17T08:03:10.647" v="64" actId="20577"/>
          <ac:spMkLst>
            <pc:docMk/>
            <pc:sldMk cId="2954806198" sldId="359"/>
            <ac:spMk id="4" creationId="{11319B7A-CF6F-0E49-6F0B-5FA44DC87E78}"/>
          </ac:spMkLst>
        </pc:spChg>
      </pc:sldChg>
    </pc:docChg>
  </pc:docChgLst>
  <pc:docChgLst>
    <pc:chgData name="Jack Daly" userId="b15b144a-c2f3-4051-8aa7-2dea7277e3d5" providerId="ADAL" clId="{3E538F1E-80F7-4478-81D0-A8EFD2ECAD59}"/>
    <pc:docChg chg="undo custSel addSld delSld modSld sldOrd">
      <pc:chgData name="Jack Daly" userId="b15b144a-c2f3-4051-8aa7-2dea7277e3d5" providerId="ADAL" clId="{3E538F1E-80F7-4478-81D0-A8EFD2ECAD59}" dt="2025-08-04T12:05:39.509" v="2320" actId="47"/>
      <pc:docMkLst>
        <pc:docMk/>
      </pc:docMkLst>
      <pc:sldChg chg="addSp delSp modSp mod">
        <pc:chgData name="Jack Daly" userId="b15b144a-c2f3-4051-8aa7-2dea7277e3d5" providerId="ADAL" clId="{3E538F1E-80F7-4478-81D0-A8EFD2ECAD59}" dt="2025-08-04T08:23:42.196" v="9" actId="1076"/>
        <pc:sldMkLst>
          <pc:docMk/>
          <pc:sldMk cId="3860834872" sldId="324"/>
        </pc:sldMkLst>
        <pc:spChg chg="mod">
          <ac:chgData name="Jack Daly" userId="b15b144a-c2f3-4051-8aa7-2dea7277e3d5" providerId="ADAL" clId="{3E538F1E-80F7-4478-81D0-A8EFD2ECAD59}" dt="2025-08-04T08:23:34.481" v="8" actId="1076"/>
          <ac:spMkLst>
            <pc:docMk/>
            <pc:sldMk cId="3860834872" sldId="324"/>
            <ac:spMk id="3" creationId="{F2DF696F-1248-BF82-9EB7-C0B1D23AB558}"/>
          </ac:spMkLst>
        </pc:spChg>
        <pc:spChg chg="mod">
          <ac:chgData name="Jack Daly" userId="b15b144a-c2f3-4051-8aa7-2dea7277e3d5" providerId="ADAL" clId="{3E538F1E-80F7-4478-81D0-A8EFD2ECAD59}" dt="2025-08-04T08:23:05.580" v="3" actId="20577"/>
          <ac:spMkLst>
            <pc:docMk/>
            <pc:sldMk cId="3860834872" sldId="324"/>
            <ac:spMk id="4" creationId="{11319B7A-CF6F-0E49-6F0B-5FA44DC87E78}"/>
          </ac:spMkLst>
        </pc:spChg>
        <pc:picChg chg="add mod">
          <ac:chgData name="Jack Daly" userId="b15b144a-c2f3-4051-8aa7-2dea7277e3d5" providerId="ADAL" clId="{3E538F1E-80F7-4478-81D0-A8EFD2ECAD59}" dt="2025-08-04T08:23:42.196" v="9" actId="1076"/>
          <ac:picMkLst>
            <pc:docMk/>
            <pc:sldMk cId="3860834872" sldId="324"/>
            <ac:picMk id="7" creationId="{28CCAFE1-BDE5-518E-3BE4-96FE24A94359}"/>
          </ac:picMkLst>
        </pc:picChg>
        <pc:picChg chg="add mod">
          <ac:chgData name="Jack Daly" userId="b15b144a-c2f3-4051-8aa7-2dea7277e3d5" providerId="ADAL" clId="{3E538F1E-80F7-4478-81D0-A8EFD2ECAD59}" dt="2025-08-04T08:23:27.695" v="7" actId="1076"/>
          <ac:picMkLst>
            <pc:docMk/>
            <pc:sldMk cId="3860834872" sldId="324"/>
            <ac:picMk id="8" creationId="{4F007885-B419-7F99-6EBB-30C480F06B91}"/>
          </ac:picMkLst>
        </pc:picChg>
      </pc:sldChg>
      <pc:sldChg chg="modSp del mod">
        <pc:chgData name="Jack Daly" userId="b15b144a-c2f3-4051-8aa7-2dea7277e3d5" providerId="ADAL" clId="{3E538F1E-80F7-4478-81D0-A8EFD2ECAD59}" dt="2025-08-04T11:56:43.409" v="924" actId="47"/>
        <pc:sldMkLst>
          <pc:docMk/>
          <pc:sldMk cId="681928014" sldId="344"/>
        </pc:sldMkLst>
      </pc:sldChg>
      <pc:sldChg chg="modSp mod">
        <pc:chgData name="Jack Daly" userId="b15b144a-c2f3-4051-8aa7-2dea7277e3d5" providerId="ADAL" clId="{3E538F1E-80F7-4478-81D0-A8EFD2ECAD59}" dt="2025-08-04T08:24:38.295" v="60" actId="20577"/>
        <pc:sldMkLst>
          <pc:docMk/>
          <pc:sldMk cId="2955276094" sldId="348"/>
        </pc:sldMkLst>
        <pc:spChg chg="mod">
          <ac:chgData name="Jack Daly" userId="b15b144a-c2f3-4051-8aa7-2dea7277e3d5" providerId="ADAL" clId="{3E538F1E-80F7-4478-81D0-A8EFD2ECAD59}" dt="2025-08-04T08:24:38.295" v="60" actId="20577"/>
          <ac:spMkLst>
            <pc:docMk/>
            <pc:sldMk cId="2955276094" sldId="348"/>
            <ac:spMk id="3" creationId="{76547DA3-04B5-1127-412B-6101D1481EF6}"/>
          </ac:spMkLst>
        </pc:spChg>
      </pc:sldChg>
      <pc:sldChg chg="addSp delSp modSp mod">
        <pc:chgData name="Jack Daly" userId="b15b144a-c2f3-4051-8aa7-2dea7277e3d5" providerId="ADAL" clId="{3E538F1E-80F7-4478-81D0-A8EFD2ECAD59}" dt="2025-08-04T11:57:15.973" v="929" actId="1076"/>
        <pc:sldMkLst>
          <pc:docMk/>
          <pc:sldMk cId="310127356" sldId="352"/>
        </pc:sldMkLst>
        <pc:spChg chg="mod">
          <ac:chgData name="Jack Daly" userId="b15b144a-c2f3-4051-8aa7-2dea7277e3d5" providerId="ADAL" clId="{3E538F1E-80F7-4478-81D0-A8EFD2ECAD59}" dt="2025-08-04T11:56:26.580" v="923" actId="404"/>
          <ac:spMkLst>
            <pc:docMk/>
            <pc:sldMk cId="310127356" sldId="352"/>
            <ac:spMk id="4" creationId="{82E75F28-A671-F3ED-58B2-70F260E4C907}"/>
          </ac:spMkLst>
        </pc:spChg>
        <pc:graphicFrameChg chg="mod modGraphic">
          <ac:chgData name="Jack Daly" userId="b15b144a-c2f3-4051-8aa7-2dea7277e3d5" providerId="ADAL" clId="{3E538F1E-80F7-4478-81D0-A8EFD2ECAD59}" dt="2025-08-04T11:57:15.973" v="929" actId="1076"/>
          <ac:graphicFrameMkLst>
            <pc:docMk/>
            <pc:sldMk cId="310127356" sldId="352"/>
            <ac:graphicFrameMk id="5" creationId="{8CB51FA9-5CCA-5140-9E07-B3EB3AD582B6}"/>
          </ac:graphicFrameMkLst>
        </pc:graphicFrameChg>
        <pc:cxnChg chg="add mod">
          <ac:chgData name="Jack Daly" userId="b15b144a-c2f3-4051-8aa7-2dea7277e3d5" providerId="ADAL" clId="{3E538F1E-80F7-4478-81D0-A8EFD2ECAD59}" dt="2025-08-04T11:56:21.744" v="921"/>
          <ac:cxnSpMkLst>
            <pc:docMk/>
            <pc:sldMk cId="310127356" sldId="352"/>
            <ac:cxnSpMk id="7" creationId="{2400C96D-7DFA-90EF-BC1F-05D99171F1A2}"/>
          </ac:cxnSpMkLst>
        </pc:cxnChg>
      </pc:sldChg>
      <pc:sldChg chg="del ord">
        <pc:chgData name="Jack Daly" userId="b15b144a-c2f3-4051-8aa7-2dea7277e3d5" providerId="ADAL" clId="{3E538F1E-80F7-4478-81D0-A8EFD2ECAD59}" dt="2025-08-04T12:05:39.509" v="2320" actId="47"/>
        <pc:sldMkLst>
          <pc:docMk/>
          <pc:sldMk cId="949907764" sldId="354"/>
        </pc:sldMkLst>
      </pc:sldChg>
      <pc:sldChg chg="modSp del mod ord">
        <pc:chgData name="Jack Daly" userId="b15b144a-c2f3-4051-8aa7-2dea7277e3d5" providerId="ADAL" clId="{3E538F1E-80F7-4478-81D0-A8EFD2ECAD59}" dt="2025-08-04T12:02:50.069" v="2243" actId="47"/>
        <pc:sldMkLst>
          <pc:docMk/>
          <pc:sldMk cId="3475996917" sldId="355"/>
        </pc:sldMkLst>
      </pc:sldChg>
      <pc:sldChg chg="addSp delSp modSp add mod">
        <pc:chgData name="Jack Daly" userId="b15b144a-c2f3-4051-8aa7-2dea7277e3d5" providerId="ADAL" clId="{3E538F1E-80F7-4478-81D0-A8EFD2ECAD59}" dt="2025-08-04T11:51:45.437" v="139" actId="478"/>
        <pc:sldMkLst>
          <pc:docMk/>
          <pc:sldMk cId="2676472098" sldId="356"/>
        </pc:sldMkLst>
        <pc:spChg chg="mod">
          <ac:chgData name="Jack Daly" userId="b15b144a-c2f3-4051-8aa7-2dea7277e3d5" providerId="ADAL" clId="{3E538F1E-80F7-4478-81D0-A8EFD2ECAD59}" dt="2025-08-04T11:51:38.230" v="136"/>
          <ac:spMkLst>
            <pc:docMk/>
            <pc:sldMk cId="2676472098" sldId="356"/>
            <ac:spMk id="2" creationId="{EC175AF4-25C3-41F8-3BEF-244BFDA43717}"/>
          </ac:spMkLst>
        </pc:spChg>
        <pc:spChg chg="mod">
          <ac:chgData name="Jack Daly" userId="b15b144a-c2f3-4051-8aa7-2dea7277e3d5" providerId="ADAL" clId="{3E538F1E-80F7-4478-81D0-A8EFD2ECAD59}" dt="2025-08-04T11:51:32.365" v="135" actId="20577"/>
          <ac:spMkLst>
            <pc:docMk/>
            <pc:sldMk cId="2676472098" sldId="356"/>
            <ac:spMk id="4" creationId="{88AB90FF-7816-6A5C-06BF-C29F3B225AA2}"/>
          </ac:spMkLst>
        </pc:spChg>
      </pc:sldChg>
      <pc:sldChg chg="addSp modSp add mod">
        <pc:chgData name="Jack Daly" userId="b15b144a-c2f3-4051-8aa7-2dea7277e3d5" providerId="ADAL" clId="{3E538F1E-80F7-4478-81D0-A8EFD2ECAD59}" dt="2025-08-04T12:03:38.871" v="2250" actId="2711"/>
        <pc:sldMkLst>
          <pc:docMk/>
          <pc:sldMk cId="2073671878" sldId="357"/>
        </pc:sldMkLst>
        <pc:spChg chg="mod">
          <ac:chgData name="Jack Daly" userId="b15b144a-c2f3-4051-8aa7-2dea7277e3d5" providerId="ADAL" clId="{3E538F1E-80F7-4478-81D0-A8EFD2ECAD59}" dt="2025-08-04T12:03:38.871" v="2250" actId="2711"/>
          <ac:spMkLst>
            <pc:docMk/>
            <pc:sldMk cId="2073671878" sldId="357"/>
            <ac:spMk id="2" creationId="{E9735EC5-17CA-DF5D-6DCC-A2770CF28012}"/>
          </ac:spMkLst>
        </pc:spChg>
        <pc:spChg chg="add mod">
          <ac:chgData name="Jack Daly" userId="b15b144a-c2f3-4051-8aa7-2dea7277e3d5" providerId="ADAL" clId="{3E538F1E-80F7-4478-81D0-A8EFD2ECAD59}" dt="2025-08-04T12:02:40.914" v="2242" actId="20577"/>
          <ac:spMkLst>
            <pc:docMk/>
            <pc:sldMk cId="2073671878" sldId="357"/>
            <ac:spMk id="3" creationId="{910980C7-494D-4C8D-649C-14FD96676C1F}"/>
          </ac:spMkLst>
        </pc:spChg>
        <pc:spChg chg="mod">
          <ac:chgData name="Jack Daly" userId="b15b144a-c2f3-4051-8aa7-2dea7277e3d5" providerId="ADAL" clId="{3E538F1E-80F7-4478-81D0-A8EFD2ECAD59}" dt="2025-08-04T11:58:42.597" v="981" actId="20577"/>
          <ac:spMkLst>
            <pc:docMk/>
            <pc:sldMk cId="2073671878" sldId="357"/>
            <ac:spMk id="4" creationId="{1F7110C7-1E2E-6E2A-376B-E9D9623DFBDA}"/>
          </ac:spMkLst>
        </pc:spChg>
      </pc:sldChg>
      <pc:sldChg chg="addSp modSp add mod">
        <pc:chgData name="Jack Daly" userId="b15b144a-c2f3-4051-8aa7-2dea7277e3d5" providerId="ADAL" clId="{3E538F1E-80F7-4478-81D0-A8EFD2ECAD59}" dt="2025-08-04T12:05:24.598" v="2319" actId="20577"/>
        <pc:sldMkLst>
          <pc:docMk/>
          <pc:sldMk cId="190684820" sldId="358"/>
        </pc:sldMkLst>
        <pc:spChg chg="mod">
          <ac:chgData name="Jack Daly" userId="b15b144a-c2f3-4051-8aa7-2dea7277e3d5" providerId="ADAL" clId="{3E538F1E-80F7-4478-81D0-A8EFD2ECAD59}" dt="2025-08-04T12:03:30.693" v="2249" actId="113"/>
          <ac:spMkLst>
            <pc:docMk/>
            <pc:sldMk cId="190684820" sldId="358"/>
            <ac:spMk id="2" creationId="{7B5663CF-6645-6192-1122-2325941676CE}"/>
          </ac:spMkLst>
        </pc:spChg>
        <pc:spChg chg="mod">
          <ac:chgData name="Jack Daly" userId="b15b144a-c2f3-4051-8aa7-2dea7277e3d5" providerId="ADAL" clId="{3E538F1E-80F7-4478-81D0-A8EFD2ECAD59}" dt="2025-08-04T12:05:24.598" v="2319" actId="20577"/>
          <ac:spMkLst>
            <pc:docMk/>
            <pc:sldMk cId="190684820" sldId="358"/>
            <ac:spMk id="3" creationId="{21502776-C200-A628-3DE0-5E58C66E9D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84424-DE09-4A18-A22E-3C1A7A24383C}" type="datetimeFigureOut">
              <a:rPr lang="en-GB" smtClean="0"/>
              <a:t>17/09/2025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E31FD-D140-48D3-B515-769217091080}" type="slidenum">
              <a:rPr lang="en-GB" smtClean="0"/>
              <a:t>‹#›</a:t>
            </a:fld>
            <a:endParaRPr lang="en-GB"/>
          </a:p>
        </p:txBody>
      </p:sp>
    </p:spTree>
    <p:extLst>
      <p:ext uri="{BB962C8B-B14F-4D97-AF65-F5344CB8AC3E}">
        <p14:creationId xmlns:p14="http://schemas.microsoft.com/office/powerpoint/2010/main" val="1257296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0E31FD-D140-48D3-B515-769217091080}" type="slidenum">
              <a:rPr lang="en-GB" smtClean="0"/>
              <a:t>6</a:t>
            </a:fld>
            <a:endParaRPr lang="en-GB"/>
          </a:p>
        </p:txBody>
      </p:sp>
    </p:spTree>
    <p:extLst>
      <p:ext uri="{BB962C8B-B14F-4D97-AF65-F5344CB8AC3E}">
        <p14:creationId xmlns:p14="http://schemas.microsoft.com/office/powerpoint/2010/main" val="650695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_White UoL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1164D8-DEF1-2537-BE98-2FB658BABD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09378" y="441891"/>
            <a:ext cx="1504773" cy="1134078"/>
          </a:xfrm>
          <a:prstGeom prst="rect">
            <a:avLst/>
          </a:prstGeom>
        </p:spPr>
      </p:pic>
      <p:sp>
        <p:nvSpPr>
          <p:cNvPr id="9" name="Picture Placeholder 9">
            <a:extLst>
              <a:ext uri="{FF2B5EF4-FFF2-40B4-BE49-F238E27FC236}">
                <a16:creationId xmlns:a16="http://schemas.microsoft.com/office/drawing/2014/main" id="{54E96D3B-C725-D97B-78A9-7775C2FA9668}"/>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sp>
        <p:nvSpPr>
          <p:cNvPr id="11" name="Text Placeholder 20">
            <a:extLst>
              <a:ext uri="{FF2B5EF4-FFF2-40B4-BE49-F238E27FC236}">
                <a16:creationId xmlns:a16="http://schemas.microsoft.com/office/drawing/2014/main" id="{B952F0AB-6968-2B95-ABEA-D9C2637F28B7}"/>
              </a:ext>
            </a:extLst>
          </p:cNvPr>
          <p:cNvSpPr>
            <a:spLocks noGrp="1"/>
          </p:cNvSpPr>
          <p:nvPr>
            <p:ph type="body" sz="quarter" idx="12" hasCustomPrompt="1"/>
          </p:nvPr>
        </p:nvSpPr>
        <p:spPr>
          <a:xfrm>
            <a:off x="10128141" y="6071834"/>
            <a:ext cx="1730517" cy="473070"/>
          </a:xfrm>
          <a:prstGeom prst="rect">
            <a:avLst/>
          </a:prstGeom>
          <a:blipFill>
            <a:blip r:embed="rId3"/>
            <a:srcRect/>
            <a:stretch>
              <a:fillRect l="2920" r="2920"/>
            </a:stretch>
          </a:blipFill>
        </p:spPr>
        <p:txBody>
          <a:bodyPr/>
          <a:lstStyle>
            <a:lvl1pPr marL="0" indent="0">
              <a:buNone/>
              <a:defRPr/>
            </a:lvl1pPr>
          </a:lstStyle>
          <a:p>
            <a:pPr lvl="0"/>
            <a:r>
              <a:rPr lang="en-GB"/>
              <a:t> </a:t>
            </a:r>
            <a:endParaRPr lang="en-US"/>
          </a:p>
        </p:txBody>
      </p:sp>
      <p:sp>
        <p:nvSpPr>
          <p:cNvPr id="17" name="Title Placeholder 1">
            <a:extLst>
              <a:ext uri="{FF2B5EF4-FFF2-40B4-BE49-F238E27FC236}">
                <a16:creationId xmlns:a16="http://schemas.microsoft.com/office/drawing/2014/main" id="{8C8A4E05-3CFD-EA8A-7DAA-2302C2DF7036}"/>
              </a:ext>
            </a:extLst>
          </p:cNvPr>
          <p:cNvSpPr>
            <a:spLocks noGrp="1"/>
          </p:cNvSpPr>
          <p:nvPr>
            <p:ph type="title" hasCustomPrompt="1"/>
          </p:nvPr>
        </p:nvSpPr>
        <p:spPr>
          <a:xfrm>
            <a:off x="1003159" y="2323419"/>
            <a:ext cx="4424588" cy="1325563"/>
          </a:xfrm>
          <a:prstGeom prst="rect">
            <a:avLst/>
          </a:prstGeom>
        </p:spPr>
        <p:txBody>
          <a:bodyPr vert="horz" lIns="91440" tIns="45720" rIns="91440" bIns="45720" rtlCol="0" anchor="ctr">
            <a:noAutofit/>
          </a:bodyPr>
          <a:lstStyle/>
          <a:p>
            <a:r>
              <a:rPr lang="en-GB"/>
              <a:t>Title</a:t>
            </a:r>
            <a:br>
              <a:rPr lang="en-GB"/>
            </a:br>
            <a:r>
              <a:rPr lang="en-GB"/>
              <a:t>Title</a:t>
            </a:r>
            <a:endParaRPr lang="en-US"/>
          </a:p>
        </p:txBody>
      </p:sp>
      <p:sp>
        <p:nvSpPr>
          <p:cNvPr id="24" name="Text Placeholder 23">
            <a:extLst>
              <a:ext uri="{FF2B5EF4-FFF2-40B4-BE49-F238E27FC236}">
                <a16:creationId xmlns:a16="http://schemas.microsoft.com/office/drawing/2014/main" id="{727C3F41-3999-3158-E8B8-AC6516BFA9ED}"/>
              </a:ext>
            </a:extLst>
          </p:cNvPr>
          <p:cNvSpPr>
            <a:spLocks noGrp="1"/>
          </p:cNvSpPr>
          <p:nvPr>
            <p:ph type="body" sz="quarter" idx="13" hasCustomPrompt="1"/>
          </p:nvPr>
        </p:nvSpPr>
        <p:spPr>
          <a:xfrm>
            <a:off x="1084824" y="4835910"/>
            <a:ext cx="2046288" cy="302010"/>
          </a:xfrm>
          <a:prstGeom prst="rect">
            <a:avLst/>
          </a:prstGeom>
        </p:spPr>
        <p:txBody>
          <a:bodyPr>
            <a:normAutofit/>
          </a:bodyPr>
          <a:lstStyle>
            <a:lvl1pPr>
              <a:defRPr sz="1400">
                <a:solidFill>
                  <a:schemeClr val="tx1"/>
                </a:solidFill>
              </a:defRPr>
            </a:lvl1pPr>
          </a:lstStyle>
          <a:p>
            <a:pPr lvl="0"/>
            <a:r>
              <a:rPr lang="en-GB"/>
              <a:t>Ipsum </a:t>
            </a:r>
            <a:r>
              <a:rPr lang="en-GB" err="1"/>
              <a:t>dolor</a:t>
            </a:r>
            <a:r>
              <a:rPr lang="en-GB"/>
              <a:t> sit </a:t>
            </a:r>
            <a:r>
              <a:rPr lang="en-GB" err="1"/>
              <a:t>amet</a:t>
            </a:r>
            <a:endParaRPr lang="en-US"/>
          </a:p>
        </p:txBody>
      </p:sp>
      <p:sp>
        <p:nvSpPr>
          <p:cNvPr id="30" name="Text Placeholder 23">
            <a:extLst>
              <a:ext uri="{FF2B5EF4-FFF2-40B4-BE49-F238E27FC236}">
                <a16:creationId xmlns:a16="http://schemas.microsoft.com/office/drawing/2014/main" id="{DEEEEB39-25A5-2263-FE77-971B5E78A282}"/>
              </a:ext>
            </a:extLst>
          </p:cNvPr>
          <p:cNvSpPr>
            <a:spLocks noGrp="1"/>
          </p:cNvSpPr>
          <p:nvPr>
            <p:ph type="body" sz="quarter" idx="14" hasCustomPrompt="1"/>
          </p:nvPr>
        </p:nvSpPr>
        <p:spPr>
          <a:xfrm>
            <a:off x="1003159" y="3857165"/>
            <a:ext cx="2046288" cy="302010"/>
          </a:xfrm>
          <a:prstGeom prst="rect">
            <a:avLst/>
          </a:prstGeom>
        </p:spPr>
        <p:txBody>
          <a:bodyPr>
            <a:noAutofit/>
          </a:bodyPr>
          <a:lstStyle>
            <a:lvl1pPr>
              <a:defRPr sz="2000"/>
            </a:lvl1pPr>
          </a:lstStyle>
          <a:p>
            <a:pPr lvl="0"/>
            <a:r>
              <a:rPr lang="en-GB"/>
              <a:t>Secondary Title</a:t>
            </a:r>
            <a:endParaRPr lang="en-US"/>
          </a:p>
        </p:txBody>
      </p:sp>
    </p:spTree>
    <p:extLst>
      <p:ext uri="{BB962C8B-B14F-4D97-AF65-F5344CB8AC3E}">
        <p14:creationId xmlns:p14="http://schemas.microsoft.com/office/powerpoint/2010/main" val="2244044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Page_Black UoL Log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8EC6420D-3982-BB41-A23C-680FD1000E6E}"/>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sp>
        <p:nvSpPr>
          <p:cNvPr id="11" name="Text Placeholder 20">
            <a:extLst>
              <a:ext uri="{FF2B5EF4-FFF2-40B4-BE49-F238E27FC236}">
                <a16:creationId xmlns:a16="http://schemas.microsoft.com/office/drawing/2014/main" id="{B952F0AB-6968-2B95-ABEA-D9C2637F28B7}"/>
              </a:ext>
            </a:extLst>
          </p:cNvPr>
          <p:cNvSpPr>
            <a:spLocks noGrp="1"/>
          </p:cNvSpPr>
          <p:nvPr>
            <p:ph type="body" sz="quarter" idx="12" hasCustomPrompt="1"/>
          </p:nvPr>
        </p:nvSpPr>
        <p:spPr>
          <a:xfrm>
            <a:off x="10128141" y="6071834"/>
            <a:ext cx="1730517" cy="473070"/>
          </a:xfrm>
          <a:prstGeom prst="rect">
            <a:avLst/>
          </a:prstGeom>
          <a:blipFill>
            <a:blip r:embed="rId2"/>
            <a:srcRect/>
            <a:stretch>
              <a:fillRect l="2920" r="2920"/>
            </a:stretch>
          </a:blipFill>
        </p:spPr>
        <p:txBody>
          <a:bodyPr/>
          <a:lstStyle>
            <a:lvl1pPr marL="0" indent="0">
              <a:buNone/>
              <a:defRPr/>
            </a:lvl1pPr>
          </a:lstStyle>
          <a:p>
            <a:pPr lvl="0"/>
            <a:r>
              <a:rPr lang="en-GB"/>
              <a:t> </a:t>
            </a:r>
            <a:endParaRPr lang="en-US"/>
          </a:p>
        </p:txBody>
      </p:sp>
      <p:pic>
        <p:nvPicPr>
          <p:cNvPr id="6" name="Picture 5">
            <a:extLst>
              <a:ext uri="{FF2B5EF4-FFF2-40B4-BE49-F238E27FC236}">
                <a16:creationId xmlns:a16="http://schemas.microsoft.com/office/drawing/2014/main" id="{764A92BE-E3A0-CB57-F892-89501FB7A1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9378" y="441891"/>
            <a:ext cx="1504773" cy="1134078"/>
          </a:xfrm>
          <a:prstGeom prst="rect">
            <a:avLst/>
          </a:prstGeom>
        </p:spPr>
      </p:pic>
      <p:sp>
        <p:nvSpPr>
          <p:cNvPr id="14" name="Title Placeholder 1">
            <a:extLst>
              <a:ext uri="{FF2B5EF4-FFF2-40B4-BE49-F238E27FC236}">
                <a16:creationId xmlns:a16="http://schemas.microsoft.com/office/drawing/2014/main" id="{CA90F090-296A-2FE5-B3A3-14C6DFCB4A75}"/>
              </a:ext>
            </a:extLst>
          </p:cNvPr>
          <p:cNvSpPr>
            <a:spLocks noGrp="1"/>
          </p:cNvSpPr>
          <p:nvPr>
            <p:ph type="title" hasCustomPrompt="1"/>
          </p:nvPr>
        </p:nvSpPr>
        <p:spPr>
          <a:xfrm>
            <a:off x="1003159" y="2323419"/>
            <a:ext cx="4424588" cy="1325563"/>
          </a:xfrm>
          <a:prstGeom prst="rect">
            <a:avLst/>
          </a:prstGeom>
        </p:spPr>
        <p:txBody>
          <a:bodyPr vert="horz" lIns="91440" tIns="45720" rIns="91440" bIns="45720" rtlCol="0" anchor="ctr">
            <a:noAutofit/>
          </a:bodyPr>
          <a:lstStyle/>
          <a:p>
            <a:r>
              <a:rPr lang="en-GB"/>
              <a:t>Title</a:t>
            </a:r>
            <a:br>
              <a:rPr lang="en-GB"/>
            </a:br>
            <a:r>
              <a:rPr lang="en-GB"/>
              <a:t>Title</a:t>
            </a:r>
            <a:endParaRPr lang="en-US"/>
          </a:p>
        </p:txBody>
      </p:sp>
      <p:sp>
        <p:nvSpPr>
          <p:cNvPr id="15" name="Text Placeholder 23">
            <a:extLst>
              <a:ext uri="{FF2B5EF4-FFF2-40B4-BE49-F238E27FC236}">
                <a16:creationId xmlns:a16="http://schemas.microsoft.com/office/drawing/2014/main" id="{35128CA6-7081-DA38-4BCC-C19C2DB96D07}"/>
              </a:ext>
            </a:extLst>
          </p:cNvPr>
          <p:cNvSpPr>
            <a:spLocks noGrp="1"/>
          </p:cNvSpPr>
          <p:nvPr>
            <p:ph type="body" sz="quarter" idx="13" hasCustomPrompt="1"/>
          </p:nvPr>
        </p:nvSpPr>
        <p:spPr>
          <a:xfrm>
            <a:off x="1084824" y="4835910"/>
            <a:ext cx="2046288" cy="302010"/>
          </a:xfrm>
          <a:prstGeom prst="rect">
            <a:avLst/>
          </a:prstGeom>
        </p:spPr>
        <p:txBody>
          <a:bodyPr>
            <a:normAutofit/>
          </a:bodyPr>
          <a:lstStyle>
            <a:lvl1pPr>
              <a:defRPr sz="1400">
                <a:solidFill>
                  <a:schemeClr val="tx1"/>
                </a:solidFill>
              </a:defRPr>
            </a:lvl1pPr>
          </a:lstStyle>
          <a:p>
            <a:pPr lvl="0"/>
            <a:r>
              <a:rPr lang="en-GB"/>
              <a:t>Ipsum </a:t>
            </a:r>
            <a:r>
              <a:rPr lang="en-GB" err="1"/>
              <a:t>dolor</a:t>
            </a:r>
            <a:r>
              <a:rPr lang="en-GB"/>
              <a:t> sit </a:t>
            </a:r>
            <a:r>
              <a:rPr lang="en-GB" err="1"/>
              <a:t>amet</a:t>
            </a:r>
            <a:endParaRPr lang="en-US"/>
          </a:p>
        </p:txBody>
      </p:sp>
      <p:sp>
        <p:nvSpPr>
          <p:cNvPr id="16" name="Text Placeholder 23">
            <a:extLst>
              <a:ext uri="{FF2B5EF4-FFF2-40B4-BE49-F238E27FC236}">
                <a16:creationId xmlns:a16="http://schemas.microsoft.com/office/drawing/2014/main" id="{4C05D6A5-2E9E-A728-A61B-AF190466B94B}"/>
              </a:ext>
            </a:extLst>
          </p:cNvPr>
          <p:cNvSpPr>
            <a:spLocks noGrp="1"/>
          </p:cNvSpPr>
          <p:nvPr>
            <p:ph type="body" sz="quarter" idx="14" hasCustomPrompt="1"/>
          </p:nvPr>
        </p:nvSpPr>
        <p:spPr>
          <a:xfrm>
            <a:off x="1003159" y="3857165"/>
            <a:ext cx="2046288" cy="302010"/>
          </a:xfrm>
          <a:prstGeom prst="rect">
            <a:avLst/>
          </a:prstGeom>
        </p:spPr>
        <p:txBody>
          <a:bodyPr>
            <a:noAutofit/>
          </a:bodyPr>
          <a:lstStyle>
            <a:lvl1pPr>
              <a:defRPr sz="2000"/>
            </a:lvl1pPr>
          </a:lstStyle>
          <a:p>
            <a:pPr lvl="0"/>
            <a:r>
              <a:rPr lang="en-GB"/>
              <a:t>Secondary Title</a:t>
            </a:r>
            <a:endParaRPr lang="en-US"/>
          </a:p>
        </p:txBody>
      </p:sp>
    </p:spTree>
    <p:extLst>
      <p:ext uri="{BB962C8B-B14F-4D97-AF65-F5344CB8AC3E}">
        <p14:creationId xmlns:p14="http://schemas.microsoft.com/office/powerpoint/2010/main" val="24232098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E66C7C-8EAB-5DD8-E8EF-301268E8182B}"/>
              </a:ext>
            </a:extLst>
          </p:cNvPr>
          <p:cNvSpPr>
            <a:spLocks noGrp="1"/>
          </p:cNvSpPr>
          <p:nvPr>
            <p:ph type="pic" sz="quarter" idx="10"/>
          </p:nvPr>
        </p:nvSpPr>
        <p:spPr>
          <a:xfrm>
            <a:off x="5500513" y="0"/>
            <a:ext cx="6691487" cy="6858000"/>
          </a:xfrm>
          <a:custGeom>
            <a:avLst/>
            <a:gdLst>
              <a:gd name="connsiteX0" fmla="*/ 1729905 w 6691487"/>
              <a:gd name="connsiteY0" fmla="*/ 0 h 6858000"/>
              <a:gd name="connsiteX1" fmla="*/ 6691487 w 6691487"/>
              <a:gd name="connsiteY1" fmla="*/ 0 h 6858000"/>
              <a:gd name="connsiteX2" fmla="*/ 6691487 w 6691487"/>
              <a:gd name="connsiteY2" fmla="*/ 6858000 h 6858000"/>
              <a:gd name="connsiteX3" fmla="*/ 1729906 w 6691487"/>
              <a:gd name="connsiteY3" fmla="*/ 6858000 h 6858000"/>
              <a:gd name="connsiteX4" fmla="*/ 1712725 w 6691487"/>
              <a:gd name="connsiteY4" fmla="*/ 6845782 h 6858000"/>
              <a:gd name="connsiteX5" fmla="*/ 0 w 6691487"/>
              <a:gd name="connsiteY5" fmla="*/ 3429000 h 6858000"/>
              <a:gd name="connsiteX6" fmla="*/ 1712725 w 6691487"/>
              <a:gd name="connsiteY6" fmla="*/ 122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487" h="6858000">
                <a:moveTo>
                  <a:pt x="1729905" y="0"/>
                </a:moveTo>
                <a:lnTo>
                  <a:pt x="6691487" y="0"/>
                </a:lnTo>
                <a:lnTo>
                  <a:pt x="6691487" y="6858000"/>
                </a:lnTo>
                <a:lnTo>
                  <a:pt x="1729906" y="6858000"/>
                </a:lnTo>
                <a:lnTo>
                  <a:pt x="1712725" y="6845782"/>
                </a:lnTo>
                <a:cubicBezTo>
                  <a:pt x="672996" y="6068216"/>
                  <a:pt x="0" y="4827201"/>
                  <a:pt x="0" y="3429000"/>
                </a:cubicBezTo>
                <a:cubicBezTo>
                  <a:pt x="0" y="2030798"/>
                  <a:pt x="672996" y="789784"/>
                  <a:pt x="1712725" y="12217"/>
                </a:cubicBezTo>
                <a:close/>
              </a:path>
            </a:pathLst>
          </a:custGeom>
        </p:spPr>
        <p:txBody>
          <a:bodyPr wrap="square">
            <a:noAutofit/>
          </a:bodyPr>
          <a:lstStyle/>
          <a:p>
            <a:endParaRPr lang="en-ID"/>
          </a:p>
        </p:txBody>
      </p:sp>
      <p:pic>
        <p:nvPicPr>
          <p:cNvPr id="26" name="Picture 25">
            <a:extLst>
              <a:ext uri="{FF2B5EF4-FFF2-40B4-BE49-F238E27FC236}">
                <a16:creationId xmlns:a16="http://schemas.microsoft.com/office/drawing/2014/main" id="{68EA68AB-0B32-000A-BD54-FA3992DBE1F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0"/>
            <a:ext cx="903801" cy="681153"/>
          </a:xfrm>
          <a:prstGeom prst="rect">
            <a:avLst/>
          </a:prstGeom>
        </p:spPr>
      </p:pic>
      <p:sp>
        <p:nvSpPr>
          <p:cNvPr id="28" name="Text Placeholder 27">
            <a:extLst>
              <a:ext uri="{FF2B5EF4-FFF2-40B4-BE49-F238E27FC236}">
                <a16:creationId xmlns:a16="http://schemas.microsoft.com/office/drawing/2014/main" id="{C4BC3614-986E-1668-1B5F-CEC71BE8C4C3}"/>
              </a:ext>
            </a:extLst>
          </p:cNvPr>
          <p:cNvSpPr>
            <a:spLocks noGrp="1"/>
          </p:cNvSpPr>
          <p:nvPr>
            <p:ph type="body" sz="quarter" idx="11" hasCustomPrompt="1"/>
          </p:nvPr>
        </p:nvSpPr>
        <p:spPr>
          <a:xfrm>
            <a:off x="850902" y="3673717"/>
            <a:ext cx="3956873" cy="1431683"/>
          </a:xfrm>
          <a:prstGeom prst="rect">
            <a:avLst/>
          </a:prstGeom>
        </p:spPr>
        <p:txBody>
          <a:bodyPr/>
          <a:lstStyle>
            <a:lvl1pPr>
              <a:lnSpc>
                <a:spcPct val="150000"/>
              </a:lnSpc>
              <a:defRPr sz="1200"/>
            </a:lvl1pPr>
          </a:lstStyle>
          <a:p>
            <a:r>
              <a:rPr lang="en-ID">
                <a:solidFill>
                  <a:schemeClr val="bg2"/>
                </a:solidFill>
              </a:rPr>
              <a:t>Lorem ipsum </a:t>
            </a:r>
            <a:r>
              <a:rPr lang="en-ID" err="1">
                <a:solidFill>
                  <a:schemeClr val="bg2"/>
                </a:solidFill>
              </a:rPr>
              <a:t>dolor</a:t>
            </a:r>
            <a:r>
              <a:rPr lang="en-ID">
                <a:solidFill>
                  <a:schemeClr val="bg2"/>
                </a:solidFill>
              </a:rPr>
              <a:t> sit </a:t>
            </a:r>
            <a:r>
              <a:rPr lang="en-ID" err="1">
                <a:solidFill>
                  <a:schemeClr val="bg2"/>
                </a:solidFill>
              </a:rPr>
              <a:t>amet</a:t>
            </a:r>
            <a:r>
              <a:rPr lang="en-ID">
                <a:solidFill>
                  <a:schemeClr val="bg2"/>
                </a:solidFill>
              </a:rPr>
              <a:t>, </a:t>
            </a:r>
            <a:r>
              <a:rPr lang="en-ID" err="1">
                <a:solidFill>
                  <a:schemeClr val="bg2"/>
                </a:solidFill>
              </a:rPr>
              <a:t>consectetur</a:t>
            </a:r>
            <a:r>
              <a:rPr lang="en-ID">
                <a:solidFill>
                  <a:schemeClr val="bg2"/>
                </a:solidFill>
              </a:rPr>
              <a:t> </a:t>
            </a:r>
            <a:r>
              <a:rPr lang="en-ID" err="1">
                <a:solidFill>
                  <a:schemeClr val="bg2"/>
                </a:solidFill>
              </a:rPr>
              <a:t>adipiscing</a:t>
            </a:r>
            <a:r>
              <a:rPr lang="en-ID">
                <a:solidFill>
                  <a:schemeClr val="bg2"/>
                </a:solidFill>
              </a:rPr>
              <a:t> </a:t>
            </a:r>
            <a:r>
              <a:rPr lang="en-ID" err="1">
                <a:solidFill>
                  <a:schemeClr val="bg2"/>
                </a:solidFill>
              </a:rPr>
              <a:t>elit</a:t>
            </a:r>
            <a:r>
              <a:rPr lang="en-ID">
                <a:solidFill>
                  <a:schemeClr val="bg2"/>
                </a:solidFill>
              </a:rPr>
              <a:t>, </a:t>
            </a:r>
            <a:r>
              <a:rPr lang="en-ID" err="1">
                <a:solidFill>
                  <a:schemeClr val="bg2"/>
                </a:solidFill>
              </a:rPr>
              <a:t>sed</a:t>
            </a:r>
            <a:r>
              <a:rPr lang="en-ID">
                <a:solidFill>
                  <a:schemeClr val="bg2"/>
                </a:solidFill>
              </a:rPr>
              <a:t> do </a:t>
            </a:r>
            <a:r>
              <a:rPr lang="en-ID" err="1">
                <a:solidFill>
                  <a:schemeClr val="bg2"/>
                </a:solidFill>
              </a:rPr>
              <a:t>eiusmod</a:t>
            </a:r>
            <a:r>
              <a:rPr lang="en-ID">
                <a:solidFill>
                  <a:schemeClr val="bg2"/>
                </a:solidFill>
              </a:rPr>
              <a:t> </a:t>
            </a:r>
            <a:r>
              <a:rPr lang="en-ID" err="1">
                <a:solidFill>
                  <a:schemeClr val="bg2"/>
                </a:solidFill>
              </a:rPr>
              <a:t>tempor</a:t>
            </a:r>
            <a:r>
              <a:rPr lang="en-ID">
                <a:solidFill>
                  <a:schemeClr val="bg2"/>
                </a:solidFill>
              </a:rPr>
              <a:t> </a:t>
            </a:r>
            <a:r>
              <a:rPr lang="en-ID" err="1">
                <a:solidFill>
                  <a:schemeClr val="bg2"/>
                </a:solidFill>
              </a:rPr>
              <a:t>incididunt</a:t>
            </a:r>
            <a:r>
              <a:rPr lang="en-ID">
                <a:solidFill>
                  <a:schemeClr val="bg2"/>
                </a:solidFill>
              </a:rPr>
              <a:t> </a:t>
            </a:r>
            <a:r>
              <a:rPr lang="en-ID" err="1">
                <a:solidFill>
                  <a:schemeClr val="bg2"/>
                </a:solidFill>
              </a:rPr>
              <a:t>ut</a:t>
            </a:r>
            <a:r>
              <a:rPr lang="en-ID">
                <a:solidFill>
                  <a:schemeClr val="bg2"/>
                </a:solidFill>
              </a:rPr>
              <a:t> labore et dolore magna </a:t>
            </a:r>
            <a:r>
              <a:rPr lang="en-ID" err="1">
                <a:solidFill>
                  <a:schemeClr val="bg2"/>
                </a:solidFill>
              </a:rPr>
              <a:t>aliqua</a:t>
            </a:r>
            <a:r>
              <a:rPr lang="en-ID">
                <a:solidFill>
                  <a:schemeClr val="bg2"/>
                </a:solidFill>
              </a:rPr>
              <a:t>. Ut </a:t>
            </a:r>
            <a:r>
              <a:rPr lang="en-ID" err="1">
                <a:solidFill>
                  <a:schemeClr val="bg2"/>
                </a:solidFill>
              </a:rPr>
              <a:t>enim</a:t>
            </a:r>
            <a:r>
              <a:rPr lang="en-ID">
                <a:solidFill>
                  <a:schemeClr val="bg2"/>
                </a:solidFill>
              </a:rPr>
              <a:t> ad minim </a:t>
            </a:r>
            <a:r>
              <a:rPr lang="en-ID" err="1">
                <a:solidFill>
                  <a:schemeClr val="bg2"/>
                </a:solidFill>
              </a:rPr>
              <a:t>veniam</a:t>
            </a:r>
            <a:r>
              <a:rPr lang="en-ID">
                <a:solidFill>
                  <a:schemeClr val="bg2"/>
                </a:solidFill>
              </a:rPr>
              <a:t>, </a:t>
            </a:r>
            <a:r>
              <a:rPr lang="en-ID" err="1">
                <a:solidFill>
                  <a:schemeClr val="bg2"/>
                </a:solidFill>
              </a:rPr>
              <a:t>quis</a:t>
            </a:r>
            <a:r>
              <a:rPr lang="en-ID">
                <a:solidFill>
                  <a:schemeClr val="bg2"/>
                </a:solidFill>
              </a:rPr>
              <a:t> </a:t>
            </a:r>
            <a:r>
              <a:rPr lang="en-ID" err="1">
                <a:solidFill>
                  <a:schemeClr val="bg2"/>
                </a:solidFill>
              </a:rPr>
              <a:t>nostrud</a:t>
            </a:r>
            <a:r>
              <a:rPr lang="en-ID">
                <a:solidFill>
                  <a:schemeClr val="bg2"/>
                </a:solidFill>
              </a:rPr>
              <a:t> exercitation </a:t>
            </a:r>
            <a:r>
              <a:rPr lang="en-ID" err="1">
                <a:solidFill>
                  <a:schemeClr val="bg2"/>
                </a:solidFill>
              </a:rPr>
              <a:t>ullamco</a:t>
            </a:r>
            <a:r>
              <a:rPr lang="en-ID">
                <a:solidFill>
                  <a:schemeClr val="bg2"/>
                </a:solidFill>
              </a:rPr>
              <a:t> </a:t>
            </a:r>
            <a:r>
              <a:rPr lang="en-ID" err="1">
                <a:solidFill>
                  <a:schemeClr val="bg2"/>
                </a:solidFill>
              </a:rPr>
              <a:t>laboris</a:t>
            </a:r>
            <a:r>
              <a:rPr lang="en-ID">
                <a:solidFill>
                  <a:schemeClr val="bg2"/>
                </a:solidFill>
              </a:rPr>
              <a:t>.</a:t>
            </a:r>
          </a:p>
        </p:txBody>
      </p:sp>
      <p:sp>
        <p:nvSpPr>
          <p:cNvPr id="2" name="Title Placeholder 1">
            <a:extLst>
              <a:ext uri="{FF2B5EF4-FFF2-40B4-BE49-F238E27FC236}">
                <a16:creationId xmlns:a16="http://schemas.microsoft.com/office/drawing/2014/main" id="{466730F8-371A-E1B0-8E6A-6D1925B125EA}"/>
              </a:ext>
            </a:extLst>
          </p:cNvPr>
          <p:cNvSpPr>
            <a:spLocks noGrp="1"/>
          </p:cNvSpPr>
          <p:nvPr>
            <p:ph type="title" hasCustomPrompt="1"/>
          </p:nvPr>
        </p:nvSpPr>
        <p:spPr>
          <a:xfrm>
            <a:off x="850902" y="1918368"/>
            <a:ext cx="4424588" cy="948523"/>
          </a:xfrm>
          <a:prstGeom prst="rect">
            <a:avLst/>
          </a:prstGeom>
        </p:spPr>
        <p:txBody>
          <a:bodyPr vert="horz" lIns="91440" tIns="45720" rIns="91440" bIns="45720" rtlCol="0" anchor="ctr">
            <a:noAutofit/>
          </a:bodyPr>
          <a:lstStyle>
            <a:lvl1pPr>
              <a:defRPr sz="3600"/>
            </a:lvl1pPr>
          </a:lstStyle>
          <a:p>
            <a:r>
              <a:rPr lang="en-GB"/>
              <a:t>Title</a:t>
            </a:r>
            <a:br>
              <a:rPr lang="en-GB"/>
            </a:br>
            <a:r>
              <a:rPr lang="en-GB"/>
              <a:t>Title</a:t>
            </a:r>
            <a:endParaRPr lang="en-US"/>
          </a:p>
        </p:txBody>
      </p:sp>
      <p:sp>
        <p:nvSpPr>
          <p:cNvPr id="3" name="Text Placeholder 23">
            <a:extLst>
              <a:ext uri="{FF2B5EF4-FFF2-40B4-BE49-F238E27FC236}">
                <a16:creationId xmlns:a16="http://schemas.microsoft.com/office/drawing/2014/main" id="{7FC0C182-1735-0E3E-B18A-CC07AF75F7AB}"/>
              </a:ext>
            </a:extLst>
          </p:cNvPr>
          <p:cNvSpPr>
            <a:spLocks noGrp="1"/>
          </p:cNvSpPr>
          <p:nvPr>
            <p:ph type="body" sz="quarter" idx="14" hasCustomPrompt="1"/>
          </p:nvPr>
        </p:nvSpPr>
        <p:spPr>
          <a:xfrm>
            <a:off x="850902" y="3106204"/>
            <a:ext cx="2763921" cy="298919"/>
          </a:xfrm>
          <a:prstGeom prst="rect">
            <a:avLst/>
          </a:prstGeom>
        </p:spPr>
        <p:txBody>
          <a:bodyPr>
            <a:noAutofit/>
          </a:bodyPr>
          <a:lstStyle>
            <a:lvl1pPr>
              <a:defRPr sz="1600" spc="300"/>
            </a:lvl1pPr>
          </a:lstStyle>
          <a:p>
            <a:pPr lvl="0"/>
            <a:r>
              <a:rPr lang="en-GB"/>
              <a:t>Secondary Title</a:t>
            </a:r>
            <a:endParaRPr lang="en-US"/>
          </a:p>
        </p:txBody>
      </p:sp>
    </p:spTree>
    <p:extLst>
      <p:ext uri="{BB962C8B-B14F-4D97-AF65-F5344CB8AC3E}">
        <p14:creationId xmlns:p14="http://schemas.microsoft.com/office/powerpoint/2010/main" val="3944500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age">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942BA03-0CDE-7D46-4A6E-E17F1C81A063}"/>
              </a:ext>
            </a:extLst>
          </p:cNvPr>
          <p:cNvSpPr>
            <a:spLocks noGrp="1"/>
          </p:cNvSpPr>
          <p:nvPr>
            <p:ph type="pic" sz="quarter" idx="10"/>
          </p:nvPr>
        </p:nvSpPr>
        <p:spPr>
          <a:xfrm>
            <a:off x="0" y="2"/>
            <a:ext cx="5361756" cy="5576340"/>
          </a:xfrm>
          <a:custGeom>
            <a:avLst/>
            <a:gdLst>
              <a:gd name="connsiteX0" fmla="*/ 0 w 5583676"/>
              <a:gd name="connsiteY0" fmla="*/ 0 h 5807141"/>
              <a:gd name="connsiteX1" fmla="*/ 4821282 w 5583676"/>
              <a:gd name="connsiteY1" fmla="*/ 0 h 5807141"/>
              <a:gd name="connsiteX2" fmla="*/ 4969237 w 5583676"/>
              <a:gd name="connsiteY2" fmla="*/ 197858 h 5807141"/>
              <a:gd name="connsiteX3" fmla="*/ 5583676 w 5583676"/>
              <a:gd name="connsiteY3" fmla="*/ 2209393 h 5807141"/>
              <a:gd name="connsiteX4" fmla="*/ 1985928 w 5583676"/>
              <a:gd name="connsiteY4" fmla="*/ 5807141 h 5807141"/>
              <a:gd name="connsiteX5" fmla="*/ 271028 w 5583676"/>
              <a:gd name="connsiteY5" fmla="*/ 5372912 h 5807141"/>
              <a:gd name="connsiteX6" fmla="*/ 0 w 5583676"/>
              <a:gd name="connsiteY6" fmla="*/ 5208259 h 580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3676" h="5807141">
                <a:moveTo>
                  <a:pt x="0" y="0"/>
                </a:moveTo>
                <a:lnTo>
                  <a:pt x="4821282" y="0"/>
                </a:lnTo>
                <a:lnTo>
                  <a:pt x="4969237" y="197858"/>
                </a:lnTo>
                <a:cubicBezTo>
                  <a:pt x="5357162" y="772062"/>
                  <a:pt x="5583676" y="1464275"/>
                  <a:pt x="5583676" y="2209393"/>
                </a:cubicBezTo>
                <a:cubicBezTo>
                  <a:pt x="5583676" y="4196374"/>
                  <a:pt x="3972909" y="5807141"/>
                  <a:pt x="1985928" y="5807141"/>
                </a:cubicBezTo>
                <a:cubicBezTo>
                  <a:pt x="1364997" y="5807141"/>
                  <a:pt x="780805" y="5649840"/>
                  <a:pt x="271028" y="5372912"/>
                </a:cubicBezTo>
                <a:lnTo>
                  <a:pt x="0" y="5208259"/>
                </a:lnTo>
                <a:close/>
              </a:path>
            </a:pathLst>
          </a:custGeom>
        </p:spPr>
        <p:txBody>
          <a:bodyPr wrap="square">
            <a:noAutofit/>
          </a:bodyPr>
          <a:lstStyle/>
          <a:p>
            <a:endParaRPr lang="en-ID"/>
          </a:p>
        </p:txBody>
      </p:sp>
      <p:pic>
        <p:nvPicPr>
          <p:cNvPr id="5" name="Picture 4">
            <a:extLst>
              <a:ext uri="{FF2B5EF4-FFF2-40B4-BE49-F238E27FC236}">
                <a16:creationId xmlns:a16="http://schemas.microsoft.com/office/drawing/2014/main" id="{874BD607-30DD-01B4-FEC5-C5511740134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1"/>
            <a:ext cx="903802" cy="681153"/>
          </a:xfrm>
          <a:prstGeom prst="rect">
            <a:avLst/>
          </a:prstGeom>
        </p:spPr>
      </p:pic>
      <p:sp>
        <p:nvSpPr>
          <p:cNvPr id="7" name="Text Placeholder 9">
            <a:extLst>
              <a:ext uri="{FF2B5EF4-FFF2-40B4-BE49-F238E27FC236}">
                <a16:creationId xmlns:a16="http://schemas.microsoft.com/office/drawing/2014/main" id="{49833E0D-0F68-A167-F651-41198813C959}"/>
              </a:ext>
            </a:extLst>
          </p:cNvPr>
          <p:cNvSpPr>
            <a:spLocks noGrp="1"/>
          </p:cNvSpPr>
          <p:nvPr>
            <p:ph type="body" sz="quarter" idx="12" hasCustomPrompt="1"/>
          </p:nvPr>
        </p:nvSpPr>
        <p:spPr>
          <a:xfrm>
            <a:off x="6405838" y="2520361"/>
            <a:ext cx="3746347" cy="269731"/>
          </a:xfrm>
          <a:prstGeom prst="rect">
            <a:avLst/>
          </a:prstGeom>
        </p:spPr>
        <p:txBody>
          <a:bodyPr/>
          <a:lstStyle>
            <a:lvl1pPr>
              <a:defRPr sz="18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pc="300">
                <a:solidFill>
                  <a:schemeClr val="tx2"/>
                </a:solidFill>
              </a:rPr>
              <a:t>Your text here</a:t>
            </a:r>
            <a:endParaRPr lang="en-ID" spc="300">
              <a:solidFill>
                <a:schemeClr val="tx2"/>
              </a:solidFill>
            </a:endParaRPr>
          </a:p>
          <a:p>
            <a:pPr lvl="0"/>
            <a:endParaRPr lang="en-US"/>
          </a:p>
        </p:txBody>
      </p:sp>
      <p:sp>
        <p:nvSpPr>
          <p:cNvPr id="8" name="Text Placeholder 27">
            <a:extLst>
              <a:ext uri="{FF2B5EF4-FFF2-40B4-BE49-F238E27FC236}">
                <a16:creationId xmlns:a16="http://schemas.microsoft.com/office/drawing/2014/main" id="{50B11DF9-53AA-DA5A-83EE-A720B6B96952}"/>
              </a:ext>
            </a:extLst>
          </p:cNvPr>
          <p:cNvSpPr>
            <a:spLocks noGrp="1"/>
          </p:cNvSpPr>
          <p:nvPr>
            <p:ph type="body" sz="quarter" idx="11" hasCustomPrompt="1"/>
          </p:nvPr>
        </p:nvSpPr>
        <p:spPr>
          <a:xfrm>
            <a:off x="6405838" y="3124200"/>
            <a:ext cx="4130261" cy="2869088"/>
          </a:xfrm>
          <a:prstGeom prst="rect">
            <a:avLst/>
          </a:prstGeom>
        </p:spPr>
        <p:txBody>
          <a:bodyPr numCol="1" spcCol="360000"/>
          <a:lstStyle>
            <a:lvl1pPr>
              <a:lnSpc>
                <a:spcPct val="150000"/>
              </a:lnSpc>
              <a:defRPr sz="1200">
                <a:solidFill>
                  <a:schemeClr val="tx2"/>
                </a:solidFill>
                <a:latin typeface="+mn-lt"/>
              </a:defRPr>
            </a:lvl1pPr>
          </a:lstStyle>
          <a:p>
            <a:pPr algn="just"/>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p:txBody>
      </p:sp>
      <p:sp>
        <p:nvSpPr>
          <p:cNvPr id="9" name="Title Placeholder 1">
            <a:extLst>
              <a:ext uri="{FF2B5EF4-FFF2-40B4-BE49-F238E27FC236}">
                <a16:creationId xmlns:a16="http://schemas.microsoft.com/office/drawing/2014/main" id="{E2BD1A79-E7D5-1B02-B8D8-493F8C96AE9B}"/>
              </a:ext>
            </a:extLst>
          </p:cNvPr>
          <p:cNvSpPr>
            <a:spLocks noGrp="1"/>
          </p:cNvSpPr>
          <p:nvPr>
            <p:ph type="title" hasCustomPrompt="1"/>
          </p:nvPr>
        </p:nvSpPr>
        <p:spPr>
          <a:xfrm>
            <a:off x="6405838" y="1362117"/>
            <a:ext cx="4372964" cy="974683"/>
          </a:xfrm>
          <a:prstGeom prst="rect">
            <a:avLst/>
          </a:prstGeom>
        </p:spPr>
        <p:txBody>
          <a:bodyPr vert="horz" lIns="91440" tIns="45720" rIns="91440" bIns="45720" rtlCol="0" anchor="t">
            <a:noAutofit/>
          </a:bodyPr>
          <a:lstStyle>
            <a:lvl1pPr>
              <a:defRPr sz="3600">
                <a:solidFill>
                  <a:schemeClr val="tx2"/>
                </a:solidFill>
              </a:defRPr>
            </a:lvl1pPr>
          </a:lstStyle>
          <a:p>
            <a:r>
              <a:rPr lang="en-GB"/>
              <a:t>Want To Know More About Us?</a:t>
            </a:r>
            <a:endParaRPr lang="en-US"/>
          </a:p>
        </p:txBody>
      </p:sp>
    </p:spTree>
    <p:extLst>
      <p:ext uri="{BB962C8B-B14F-4D97-AF65-F5344CB8AC3E}">
        <p14:creationId xmlns:p14="http://schemas.microsoft.com/office/powerpoint/2010/main" val="1598695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ext pag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31B2C4-B36D-238F-685C-6F41A782AD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627" y="5807141"/>
            <a:ext cx="903802" cy="681153"/>
          </a:xfrm>
          <a:prstGeom prst="rect">
            <a:avLst/>
          </a:prstGeom>
        </p:spPr>
      </p:pic>
      <p:sp>
        <p:nvSpPr>
          <p:cNvPr id="10" name="Text Placeholder 9">
            <a:extLst>
              <a:ext uri="{FF2B5EF4-FFF2-40B4-BE49-F238E27FC236}">
                <a16:creationId xmlns:a16="http://schemas.microsoft.com/office/drawing/2014/main" id="{66EB0B7E-B037-781E-0136-EEDD972A235E}"/>
              </a:ext>
            </a:extLst>
          </p:cNvPr>
          <p:cNvSpPr>
            <a:spLocks noGrp="1"/>
          </p:cNvSpPr>
          <p:nvPr>
            <p:ph type="body" sz="quarter" idx="12" hasCustomPrompt="1"/>
          </p:nvPr>
        </p:nvSpPr>
        <p:spPr>
          <a:xfrm>
            <a:off x="1164236" y="1676840"/>
            <a:ext cx="9781132" cy="297295"/>
          </a:xfrm>
          <a:prstGeom prst="rect">
            <a:avLst/>
          </a:prstGeom>
        </p:spPr>
        <p:txBody>
          <a:bodyPr/>
          <a:lstStyle>
            <a:lvl1pPr>
              <a:defRPr sz="18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pc="300">
                <a:solidFill>
                  <a:schemeClr val="tx2"/>
                </a:solidFill>
              </a:rPr>
              <a:t>Your text here</a:t>
            </a:r>
            <a:endParaRPr lang="en-ID" spc="300">
              <a:solidFill>
                <a:schemeClr val="tx2"/>
              </a:solidFill>
            </a:endParaRPr>
          </a:p>
          <a:p>
            <a:pPr lvl="0"/>
            <a:endParaRPr lang="en-US"/>
          </a:p>
        </p:txBody>
      </p:sp>
      <p:sp>
        <p:nvSpPr>
          <p:cNvPr id="14" name="Text Placeholder 27">
            <a:extLst>
              <a:ext uri="{FF2B5EF4-FFF2-40B4-BE49-F238E27FC236}">
                <a16:creationId xmlns:a16="http://schemas.microsoft.com/office/drawing/2014/main" id="{BDD16697-4913-044C-E019-0C04D957F5D3}"/>
              </a:ext>
            </a:extLst>
          </p:cNvPr>
          <p:cNvSpPr>
            <a:spLocks noGrp="1"/>
          </p:cNvSpPr>
          <p:nvPr>
            <p:ph type="body" sz="quarter" idx="14" hasCustomPrompt="1"/>
          </p:nvPr>
        </p:nvSpPr>
        <p:spPr>
          <a:xfrm>
            <a:off x="1164236" y="2376768"/>
            <a:ext cx="9781132" cy="2804392"/>
          </a:xfrm>
          <a:prstGeom prst="rect">
            <a:avLst/>
          </a:prstGeom>
        </p:spPr>
        <p:txBody>
          <a:bodyPr numCol="2" spcCol="360000"/>
          <a:lstStyle>
            <a:lvl1pPr>
              <a:lnSpc>
                <a:spcPct val="150000"/>
              </a:lnSpc>
              <a:defRPr sz="1200">
                <a:solidFill>
                  <a:schemeClr val="tx2"/>
                </a:solidFill>
                <a:latin typeface="+mn-lt"/>
              </a:defRPr>
            </a:lvl1pPr>
          </a:lstStyle>
          <a:p>
            <a:pPr algn="just"/>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GB" b="0" i="0">
                <a:solidFill>
                  <a:srgbClr val="000000"/>
                </a:solidFill>
                <a:effectLst/>
                <a:latin typeface="Open Sans" panose="020B0606030504020204" pitchFamily="34" charset="0"/>
              </a:rPr>
              <a:t>Lorem ipsum </a:t>
            </a:r>
            <a:r>
              <a:rPr lang="en-GB" b="0" i="0" err="1">
                <a:solidFill>
                  <a:srgbClr val="000000"/>
                </a:solidFill>
                <a:effectLst/>
                <a:latin typeface="Open Sans" panose="020B0606030504020204" pitchFamily="34" charset="0"/>
              </a:rPr>
              <a:t>dolor</a:t>
            </a:r>
            <a:r>
              <a:rPr lang="en-GB" b="0" i="0">
                <a:solidFill>
                  <a:srgbClr val="000000"/>
                </a:solidFill>
                <a:effectLst/>
                <a:latin typeface="Open Sans" panose="020B0606030504020204" pitchFamily="34" charset="0"/>
              </a:rPr>
              <a:t> sit </a:t>
            </a:r>
            <a:r>
              <a:rPr lang="en-GB" b="0" i="0" err="1">
                <a:solidFill>
                  <a:srgbClr val="000000"/>
                </a:solidFill>
                <a:effectLst/>
                <a:latin typeface="Open Sans" panose="020B0606030504020204" pitchFamily="34" charset="0"/>
              </a:rPr>
              <a:t>amet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adipiscing</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elit</a:t>
            </a:r>
            <a:r>
              <a:rPr lang="en-GB" b="0" i="0">
                <a:solidFill>
                  <a:srgbClr val="000000"/>
                </a:solidFill>
                <a:effectLst/>
                <a:latin typeface="Open Sans" panose="020B0606030504020204" pitchFamily="34" charset="0"/>
              </a:rPr>
              <a:t>. Morbi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tellus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Etiam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fermentum </a:t>
            </a:r>
            <a:r>
              <a:rPr lang="en-GB" b="0" i="0" err="1">
                <a:solidFill>
                  <a:srgbClr val="000000"/>
                </a:solidFill>
                <a:effectLst/>
                <a:latin typeface="Open Sans" panose="020B0606030504020204" pitchFamily="34" charset="0"/>
              </a:rPr>
              <a:t>lacus</a:t>
            </a:r>
            <a:r>
              <a:rPr lang="en-GB" b="0" i="0">
                <a:solidFill>
                  <a:srgbClr val="000000"/>
                </a:solidFill>
                <a:effectLst/>
                <a:latin typeface="Open Sans" panose="020B0606030504020204" pitchFamily="34" charset="0"/>
              </a:rPr>
              <a:t>, at </a:t>
            </a:r>
            <a:r>
              <a:rPr lang="en-GB" b="0" i="0" err="1">
                <a:solidFill>
                  <a:srgbClr val="000000"/>
                </a:solidFill>
                <a:effectLst/>
                <a:latin typeface="Open Sans" panose="020B0606030504020204" pitchFamily="34" charset="0"/>
              </a:rPr>
              <a:t>vulputate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quam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pretium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Fusce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interdum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neque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odio</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dignissim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varius</a:t>
            </a:r>
            <a:r>
              <a:rPr lang="en-GB" b="0" i="0">
                <a:solidFill>
                  <a:srgbClr val="000000"/>
                </a:solidFill>
                <a:effectLst/>
                <a:latin typeface="Open Sans" panose="020B0606030504020204" pitchFamily="34" charset="0"/>
              </a:rPr>
              <a:t> ligula </a:t>
            </a:r>
            <a:r>
              <a:rPr lang="en-GB" b="0" i="0" err="1">
                <a:solidFill>
                  <a:srgbClr val="000000"/>
                </a:solidFill>
                <a:effectLst/>
                <a:latin typeface="Open Sans" panose="020B0606030504020204" pitchFamily="34" charset="0"/>
              </a:rPr>
              <a:t>faucibus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molestie</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rutrum</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felis</a:t>
            </a:r>
            <a:r>
              <a:rPr lang="en-GB" b="0" i="0">
                <a:solidFill>
                  <a:srgbClr val="000000"/>
                </a:solidFill>
                <a:effectLst/>
                <a:latin typeface="Open Sans" panose="020B0606030504020204" pitchFamily="34" charset="0"/>
              </a:rPr>
              <a:t>, non </a:t>
            </a:r>
            <a:r>
              <a:rPr lang="en-GB" b="0" i="0" err="1">
                <a:solidFill>
                  <a:srgbClr val="000000"/>
                </a:solidFill>
                <a:effectLst/>
                <a:latin typeface="Open Sans" panose="020B0606030504020204" pitchFamily="34" charset="0"/>
              </a:rPr>
              <a:t>eleifend</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velit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mollis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eget</a:t>
            </a:r>
            <a:r>
              <a:rPr lang="en-GB" b="0" i="0">
                <a:solidFill>
                  <a:srgbClr val="000000"/>
                </a:solidFill>
                <a:effectLst/>
                <a:latin typeface="Open Sans" panose="020B0606030504020204" pitchFamily="34" charset="0"/>
              </a:rPr>
              <a:t>. Proin </a:t>
            </a:r>
            <a:r>
              <a:rPr lang="en-GB" b="0" i="0" err="1">
                <a:solidFill>
                  <a:srgbClr val="000000"/>
                </a:solidFill>
                <a:effectLst/>
                <a:latin typeface="Open Sans" panose="020B0606030504020204" pitchFamily="34" charset="0"/>
              </a:rPr>
              <a:t>fringilla</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turpis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quis</a:t>
            </a:r>
            <a:r>
              <a:rPr lang="en-GB" b="0" i="0">
                <a:solidFill>
                  <a:srgbClr val="000000"/>
                </a:solidFill>
                <a:effectLst/>
                <a:latin typeface="Open Sans" panose="020B0606030504020204" pitchFamily="34" charset="0"/>
              </a:rPr>
              <a:t> dui </a:t>
            </a:r>
            <a:r>
              <a:rPr lang="en-GB" b="0" i="0" err="1">
                <a:solidFill>
                  <a:srgbClr val="000000"/>
                </a:solidFill>
                <a:effectLst/>
                <a:latin typeface="Open Sans" panose="020B0606030504020204" pitchFamily="34" charset="0"/>
              </a:rPr>
              <a:t>aliquet</a:t>
            </a:r>
            <a:r>
              <a:rPr lang="en-GB" b="0" i="0">
                <a:solidFill>
                  <a:srgbClr val="000000"/>
                </a:solidFill>
                <a:effectLst/>
                <a:latin typeface="Open Sans" panose="020B0606030504020204" pitchFamily="34" charset="0"/>
              </a:rPr>
              <a:t> convallis. </a:t>
            </a:r>
            <a:r>
              <a:rPr lang="en-GB" b="0" i="0" err="1">
                <a:solidFill>
                  <a:srgbClr val="000000"/>
                </a:solidFill>
                <a:effectLst/>
                <a:latin typeface="Open Sans" panose="020B0606030504020204" pitchFamily="34" charset="0"/>
              </a:rPr>
              <a:t>Mauris</a:t>
            </a:r>
            <a:r>
              <a:rPr lang="en-GB" b="0" i="0">
                <a:solidFill>
                  <a:srgbClr val="000000"/>
                </a:solidFill>
                <a:effectLst/>
                <a:latin typeface="Open Sans" panose="020B0606030504020204" pitchFamily="34" charset="0"/>
              </a:rPr>
              <a:t> et </a:t>
            </a:r>
            <a:r>
              <a:rPr lang="en-GB" b="0" i="0" err="1">
                <a:solidFill>
                  <a:srgbClr val="000000"/>
                </a:solidFill>
                <a:effectLst/>
                <a:latin typeface="Open Sans" panose="020B0606030504020204" pitchFamily="34" charset="0"/>
              </a:rPr>
              <a:t>blandit</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urna</a:t>
            </a:r>
            <a:r>
              <a:rPr lang="en-GB" b="0" i="0">
                <a:solidFill>
                  <a:srgbClr val="000000"/>
                </a:solidFill>
                <a:effectLst/>
                <a:latin typeface="Open Sans" panose="020B0606030504020204" pitchFamily="34" charset="0"/>
              </a:rPr>
              <a:t>. Vestibulum a tempus dui, </a:t>
            </a:r>
            <a:r>
              <a:rPr lang="en-GB" b="0" i="0" err="1">
                <a:solidFill>
                  <a:srgbClr val="000000"/>
                </a:solidFill>
                <a:effectLst/>
                <a:latin typeface="Open Sans" panose="020B0606030504020204" pitchFamily="34" charset="0"/>
              </a:rPr>
              <a:t>eu</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rhoncus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purus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Vivamus</a:t>
            </a:r>
            <a:r>
              <a:rPr lang="en-GB" b="0" i="0">
                <a:solidFill>
                  <a:srgbClr val="000000"/>
                </a:solidFill>
                <a:effectLst/>
                <a:latin typeface="Open Sans" panose="020B0606030504020204" pitchFamily="34" charset="0"/>
              </a:rPr>
              <a:t> </a:t>
            </a:r>
            <a:r>
              <a:rPr lang="en-GB" b="0" i="0" err="1">
                <a:solidFill>
                  <a:srgbClr val="000000"/>
                </a:solidFill>
                <a:effectLst/>
                <a:latin typeface="Open Sans" panose="020B0606030504020204" pitchFamily="34" charset="0"/>
              </a:rPr>
              <a:t>consectetur</a:t>
            </a:r>
            <a:r>
              <a:rPr lang="en-GB" b="0" i="0">
                <a:solidFill>
                  <a:srgbClr val="000000"/>
                </a:solidFill>
                <a:effectLst/>
                <a:latin typeface="Open Sans" panose="020B0606030504020204" pitchFamily="34" charset="0"/>
              </a:rPr>
              <a:t> ex vitae </a:t>
            </a:r>
            <a:r>
              <a:rPr lang="en-GB" b="0" i="0" err="1">
                <a:solidFill>
                  <a:srgbClr val="000000"/>
                </a:solidFill>
                <a:effectLst/>
                <a:latin typeface="Open Sans" panose="020B0606030504020204" pitchFamily="34" charset="0"/>
              </a:rPr>
              <a:t>nulla</a:t>
            </a:r>
            <a:r>
              <a:rPr lang="en-GB" b="0" i="0">
                <a:solidFill>
                  <a:srgbClr val="000000"/>
                </a:solidFill>
                <a:effectLst/>
                <a:latin typeface="Open Sans" panose="020B0606030504020204" pitchFamily="34" charset="0"/>
              </a:rPr>
              <a:t> dictum </a:t>
            </a:r>
            <a:r>
              <a:rPr lang="en-GB" b="0" i="0" err="1">
                <a:solidFill>
                  <a:srgbClr val="000000"/>
                </a:solidFill>
                <a:effectLst/>
                <a:latin typeface="Open Sans" panose="020B0606030504020204" pitchFamily="34" charset="0"/>
              </a:rPr>
              <a:t>commodo</a:t>
            </a:r>
            <a:r>
              <a:rPr lang="en-GB" b="0" i="0">
                <a:solidFill>
                  <a:srgbClr val="000000"/>
                </a:solidFill>
                <a:effectLst/>
                <a:latin typeface="Open Sans" panose="020B0606030504020204" pitchFamily="34" charset="0"/>
              </a:rPr>
              <a:t>.</a:t>
            </a:r>
          </a:p>
          <a:p>
            <a:pPr algn="just"/>
            <a:endParaRPr lang="en-GB" b="0" i="0">
              <a:solidFill>
                <a:srgbClr val="000000"/>
              </a:solidFill>
              <a:effectLst/>
              <a:latin typeface="Open Sans" panose="020B0606030504020204" pitchFamily="34" charset="0"/>
            </a:endParaRPr>
          </a:p>
        </p:txBody>
      </p:sp>
      <p:sp>
        <p:nvSpPr>
          <p:cNvPr id="16" name="Title Placeholder 1">
            <a:extLst>
              <a:ext uri="{FF2B5EF4-FFF2-40B4-BE49-F238E27FC236}">
                <a16:creationId xmlns:a16="http://schemas.microsoft.com/office/drawing/2014/main" id="{A3DC695B-4303-D4B0-E073-E536EB2BA3FF}"/>
              </a:ext>
            </a:extLst>
          </p:cNvPr>
          <p:cNvSpPr>
            <a:spLocks noGrp="1"/>
          </p:cNvSpPr>
          <p:nvPr>
            <p:ph type="title" hasCustomPrompt="1"/>
          </p:nvPr>
        </p:nvSpPr>
        <p:spPr>
          <a:xfrm>
            <a:off x="1164236" y="1029581"/>
            <a:ext cx="10561786" cy="481719"/>
          </a:xfrm>
          <a:prstGeom prst="rect">
            <a:avLst/>
          </a:prstGeom>
        </p:spPr>
        <p:txBody>
          <a:bodyPr vert="horz" lIns="91440" tIns="45720" rIns="91440" bIns="45720" rtlCol="0" anchor="t">
            <a:noAutofit/>
          </a:bodyPr>
          <a:lstStyle>
            <a:lvl1pPr>
              <a:defRPr sz="3600">
                <a:solidFill>
                  <a:schemeClr val="tx2"/>
                </a:solidFill>
              </a:defRPr>
            </a:lvl1pPr>
          </a:lstStyle>
          <a:p>
            <a:r>
              <a:rPr lang="en-GB"/>
              <a:t>Want To Know More About Us?</a:t>
            </a:r>
            <a:endParaRPr lang="en-US"/>
          </a:p>
        </p:txBody>
      </p:sp>
    </p:spTree>
    <p:extLst>
      <p:ext uri="{BB962C8B-B14F-4D97-AF65-F5344CB8AC3E}">
        <p14:creationId xmlns:p14="http://schemas.microsoft.com/office/powerpoint/2010/main" val="8347884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age_White LUBS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5D1234E-FD92-F776-50F7-71CCFF402E5A}"/>
              </a:ext>
            </a:extLst>
          </p:cNvPr>
          <p:cNvSpPr>
            <a:spLocks noGrp="1"/>
          </p:cNvSpPr>
          <p:nvPr>
            <p:ph type="pic" sz="quarter" idx="10"/>
          </p:nvPr>
        </p:nvSpPr>
        <p:spPr>
          <a:xfrm>
            <a:off x="0" y="0"/>
            <a:ext cx="7404100" cy="6858000"/>
          </a:xfrm>
          <a:custGeom>
            <a:avLst/>
            <a:gdLst>
              <a:gd name="connsiteX0" fmla="*/ 0 w 7404100"/>
              <a:gd name="connsiteY0" fmla="*/ 0 h 6858000"/>
              <a:gd name="connsiteX1" fmla="*/ 5893498 w 7404100"/>
              <a:gd name="connsiteY1" fmla="*/ 0 h 6858000"/>
              <a:gd name="connsiteX2" fmla="*/ 6042674 w 7404100"/>
              <a:gd name="connsiteY2" fmla="*/ 142226 h 6858000"/>
              <a:gd name="connsiteX3" fmla="*/ 7404100 w 7404100"/>
              <a:gd name="connsiteY3" fmla="*/ 3429000 h 6858000"/>
              <a:gd name="connsiteX4" fmla="*/ 6042674 w 7404100"/>
              <a:gd name="connsiteY4" fmla="*/ 6715774 h 6858000"/>
              <a:gd name="connsiteX5" fmla="*/ 5893498 w 7404100"/>
              <a:gd name="connsiteY5" fmla="*/ 6858000 h 6858000"/>
              <a:gd name="connsiteX6" fmla="*/ 0 w 74041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4100" h="6858000">
                <a:moveTo>
                  <a:pt x="0" y="0"/>
                </a:moveTo>
                <a:lnTo>
                  <a:pt x="5893498" y="0"/>
                </a:lnTo>
                <a:lnTo>
                  <a:pt x="6042674" y="142226"/>
                </a:lnTo>
                <a:cubicBezTo>
                  <a:pt x="6883833" y="983385"/>
                  <a:pt x="7404100" y="2145435"/>
                  <a:pt x="7404100" y="3429000"/>
                </a:cubicBezTo>
                <a:cubicBezTo>
                  <a:pt x="7404100" y="4712565"/>
                  <a:pt x="6883833" y="5874615"/>
                  <a:pt x="6042674" y="6715774"/>
                </a:cubicBezTo>
                <a:lnTo>
                  <a:pt x="5893498" y="6858000"/>
                </a:lnTo>
                <a:lnTo>
                  <a:pt x="0" y="6858000"/>
                </a:lnTo>
                <a:close/>
              </a:path>
            </a:pathLst>
          </a:custGeom>
        </p:spPr>
        <p:txBody>
          <a:bodyPr wrap="square">
            <a:noAutofit/>
          </a:bodyPr>
          <a:lstStyle/>
          <a:p>
            <a:endParaRPr lang="en-ID"/>
          </a:p>
        </p:txBody>
      </p:sp>
      <p:sp>
        <p:nvSpPr>
          <p:cNvPr id="18" name="Text Placeholder 20">
            <a:extLst>
              <a:ext uri="{FF2B5EF4-FFF2-40B4-BE49-F238E27FC236}">
                <a16:creationId xmlns:a16="http://schemas.microsoft.com/office/drawing/2014/main" id="{E53D284A-6663-FDB0-5F56-73602C384F47}"/>
              </a:ext>
            </a:extLst>
          </p:cNvPr>
          <p:cNvSpPr>
            <a:spLocks noGrp="1"/>
          </p:cNvSpPr>
          <p:nvPr>
            <p:ph type="body" sz="quarter" idx="12" hasCustomPrompt="1"/>
          </p:nvPr>
        </p:nvSpPr>
        <p:spPr>
          <a:xfrm>
            <a:off x="442628" y="5807893"/>
            <a:ext cx="902802" cy="680400"/>
          </a:xfrm>
          <a:prstGeom prst="rect">
            <a:avLst/>
          </a:prstGeom>
          <a:blipFill>
            <a:blip r:embed="rId2"/>
            <a:srcRect/>
            <a:stretch>
              <a:fillRect/>
            </a:stretch>
          </a:blipFill>
        </p:spPr>
        <p:txBody>
          <a:bodyPr/>
          <a:lstStyle>
            <a:lvl1pPr marL="0" indent="0">
              <a:buNone/>
              <a:defRPr/>
            </a:lvl1pPr>
          </a:lstStyle>
          <a:p>
            <a:pPr lvl="0"/>
            <a:r>
              <a:rPr lang="en-GB"/>
              <a:t> </a:t>
            </a:r>
            <a:endParaRPr lang="en-US"/>
          </a:p>
        </p:txBody>
      </p:sp>
      <p:sp>
        <p:nvSpPr>
          <p:cNvPr id="17" name="Title Placeholder 1">
            <a:extLst>
              <a:ext uri="{FF2B5EF4-FFF2-40B4-BE49-F238E27FC236}">
                <a16:creationId xmlns:a16="http://schemas.microsoft.com/office/drawing/2014/main" id="{39F9467C-CD0E-4791-A1B2-C9C390CD96CA}"/>
              </a:ext>
            </a:extLst>
          </p:cNvPr>
          <p:cNvSpPr>
            <a:spLocks noGrp="1"/>
          </p:cNvSpPr>
          <p:nvPr>
            <p:ph type="title" hasCustomPrompt="1"/>
          </p:nvPr>
        </p:nvSpPr>
        <p:spPr>
          <a:xfrm>
            <a:off x="8112465" y="980974"/>
            <a:ext cx="4424588" cy="409560"/>
          </a:xfrm>
          <a:prstGeom prst="rect">
            <a:avLst/>
          </a:prstGeom>
        </p:spPr>
        <p:txBody>
          <a:bodyPr vert="horz" lIns="91440" tIns="45720" rIns="91440" bIns="45720" rtlCol="0" anchor="t">
            <a:noAutofit/>
          </a:bodyPr>
          <a:lstStyle>
            <a:lvl1pPr>
              <a:defRPr sz="3600"/>
            </a:lvl1pPr>
          </a:lstStyle>
          <a:p>
            <a:r>
              <a:rPr lang="en-GB"/>
              <a:t>Thank You</a:t>
            </a:r>
            <a:endParaRPr lang="en-US"/>
          </a:p>
        </p:txBody>
      </p:sp>
      <p:sp>
        <p:nvSpPr>
          <p:cNvPr id="19" name="Text Placeholder 23">
            <a:extLst>
              <a:ext uri="{FF2B5EF4-FFF2-40B4-BE49-F238E27FC236}">
                <a16:creationId xmlns:a16="http://schemas.microsoft.com/office/drawing/2014/main" id="{1532B562-FA01-6FE2-73C1-15951028297E}"/>
              </a:ext>
            </a:extLst>
          </p:cNvPr>
          <p:cNvSpPr>
            <a:spLocks noGrp="1"/>
          </p:cNvSpPr>
          <p:nvPr>
            <p:ph type="body" sz="quarter" idx="14" hasCustomPrompt="1"/>
          </p:nvPr>
        </p:nvSpPr>
        <p:spPr>
          <a:xfrm>
            <a:off x="8112465" y="1603359"/>
            <a:ext cx="2763921" cy="298919"/>
          </a:xfrm>
          <a:prstGeom prst="rect">
            <a:avLst/>
          </a:prstGeom>
        </p:spPr>
        <p:txBody>
          <a:bodyPr>
            <a:noAutofit/>
          </a:bodyPr>
          <a:lstStyle>
            <a:lvl1pPr>
              <a:defRPr sz="1600" spc="300"/>
            </a:lvl1pPr>
          </a:lstStyle>
          <a:p>
            <a:pPr lvl="0"/>
            <a:r>
              <a:rPr lang="en-GB"/>
              <a:t>Contact Us</a:t>
            </a:r>
            <a:endParaRPr lang="en-US"/>
          </a:p>
        </p:txBody>
      </p:sp>
      <p:sp>
        <p:nvSpPr>
          <p:cNvPr id="20" name="Text Placeholder 23">
            <a:extLst>
              <a:ext uri="{FF2B5EF4-FFF2-40B4-BE49-F238E27FC236}">
                <a16:creationId xmlns:a16="http://schemas.microsoft.com/office/drawing/2014/main" id="{960F17D7-4AF5-8AE1-9D4A-BD239B7EDCC1}"/>
              </a:ext>
            </a:extLst>
          </p:cNvPr>
          <p:cNvSpPr>
            <a:spLocks noGrp="1"/>
          </p:cNvSpPr>
          <p:nvPr>
            <p:ph type="body" sz="quarter" idx="13" hasCustomPrompt="1"/>
          </p:nvPr>
        </p:nvSpPr>
        <p:spPr>
          <a:xfrm>
            <a:off x="9042059" y="2494423"/>
            <a:ext cx="2046288" cy="302010"/>
          </a:xfrm>
          <a:prstGeom prst="rect">
            <a:avLst/>
          </a:prstGeom>
        </p:spPr>
        <p:txBody>
          <a:bodyPr>
            <a:normAutofit/>
          </a:bodyPr>
          <a:lstStyle>
            <a:lvl1pPr>
              <a:defRPr sz="1400">
                <a:solidFill>
                  <a:schemeClr val="bg2"/>
                </a:solidFill>
              </a:defRPr>
            </a:lvl1pPr>
          </a:lstStyle>
          <a:p>
            <a:pPr lvl="0"/>
            <a:r>
              <a:rPr lang="en-GB"/>
              <a:t>+123 456 789 0</a:t>
            </a:r>
            <a:endParaRPr lang="en-US"/>
          </a:p>
        </p:txBody>
      </p:sp>
      <p:sp>
        <p:nvSpPr>
          <p:cNvPr id="21" name="Text Placeholder 23">
            <a:extLst>
              <a:ext uri="{FF2B5EF4-FFF2-40B4-BE49-F238E27FC236}">
                <a16:creationId xmlns:a16="http://schemas.microsoft.com/office/drawing/2014/main" id="{6C442C7E-28DC-DD88-6050-52B98EEF92B9}"/>
              </a:ext>
            </a:extLst>
          </p:cNvPr>
          <p:cNvSpPr>
            <a:spLocks noGrp="1"/>
          </p:cNvSpPr>
          <p:nvPr>
            <p:ph type="body" sz="quarter" idx="15" hasCustomPrompt="1"/>
          </p:nvPr>
        </p:nvSpPr>
        <p:spPr>
          <a:xfrm>
            <a:off x="9042059" y="3426027"/>
            <a:ext cx="2046288" cy="302010"/>
          </a:xfrm>
          <a:prstGeom prst="rect">
            <a:avLst/>
          </a:prstGeom>
        </p:spPr>
        <p:txBody>
          <a:bodyPr>
            <a:normAutofit/>
          </a:bodyPr>
          <a:lstStyle>
            <a:lvl1pPr>
              <a:defRPr sz="1400">
                <a:solidFill>
                  <a:schemeClr val="bg2"/>
                </a:solidFill>
              </a:defRPr>
            </a:lvl1pPr>
          </a:lstStyle>
          <a:p>
            <a:pPr lvl="0"/>
            <a:r>
              <a:rPr lang="en-GB" err="1"/>
              <a:t>www.yourweb.com</a:t>
            </a:r>
            <a:endParaRPr lang="en-US"/>
          </a:p>
        </p:txBody>
      </p:sp>
      <p:sp>
        <p:nvSpPr>
          <p:cNvPr id="22" name="Text Placeholder 23">
            <a:extLst>
              <a:ext uri="{FF2B5EF4-FFF2-40B4-BE49-F238E27FC236}">
                <a16:creationId xmlns:a16="http://schemas.microsoft.com/office/drawing/2014/main" id="{EFACA639-18E3-E19C-CDBE-E98C710E5A6D}"/>
              </a:ext>
            </a:extLst>
          </p:cNvPr>
          <p:cNvSpPr>
            <a:spLocks noGrp="1"/>
          </p:cNvSpPr>
          <p:nvPr>
            <p:ph type="body" sz="quarter" idx="16" hasCustomPrompt="1"/>
          </p:nvPr>
        </p:nvSpPr>
        <p:spPr>
          <a:xfrm>
            <a:off x="9042059" y="4357631"/>
            <a:ext cx="2046288" cy="302010"/>
          </a:xfrm>
          <a:prstGeom prst="rect">
            <a:avLst/>
          </a:prstGeom>
        </p:spPr>
        <p:txBody>
          <a:bodyPr>
            <a:normAutofit/>
          </a:bodyPr>
          <a:lstStyle>
            <a:lvl1pPr>
              <a:defRPr sz="1400">
                <a:solidFill>
                  <a:schemeClr val="bg2"/>
                </a:solidFill>
              </a:defRPr>
            </a:lvl1pPr>
          </a:lstStyle>
          <a:p>
            <a:pPr lvl="0"/>
            <a:r>
              <a:rPr lang="en-GB" err="1"/>
              <a:t>yourmail@mail.com</a:t>
            </a:r>
            <a:endParaRPr lang="en-US"/>
          </a:p>
        </p:txBody>
      </p:sp>
      <p:sp>
        <p:nvSpPr>
          <p:cNvPr id="23" name="Text Placeholder 23">
            <a:extLst>
              <a:ext uri="{FF2B5EF4-FFF2-40B4-BE49-F238E27FC236}">
                <a16:creationId xmlns:a16="http://schemas.microsoft.com/office/drawing/2014/main" id="{414DBABB-54B3-0BEA-BF33-83B45A2F23FC}"/>
              </a:ext>
            </a:extLst>
          </p:cNvPr>
          <p:cNvSpPr>
            <a:spLocks noGrp="1"/>
          </p:cNvSpPr>
          <p:nvPr>
            <p:ph type="body" sz="quarter" idx="17" hasCustomPrompt="1"/>
          </p:nvPr>
        </p:nvSpPr>
        <p:spPr>
          <a:xfrm>
            <a:off x="9042059" y="5289234"/>
            <a:ext cx="2046288" cy="302010"/>
          </a:xfrm>
          <a:prstGeom prst="rect">
            <a:avLst/>
          </a:prstGeom>
        </p:spPr>
        <p:txBody>
          <a:bodyPr>
            <a:normAutofit/>
          </a:bodyPr>
          <a:lstStyle>
            <a:lvl1pPr>
              <a:defRPr sz="1400">
                <a:solidFill>
                  <a:schemeClr val="bg2"/>
                </a:solidFill>
              </a:defRPr>
            </a:lvl1pPr>
          </a:lstStyle>
          <a:p>
            <a:pPr lvl="0"/>
            <a:r>
              <a:rPr lang="en-GB"/>
              <a:t>Address</a:t>
            </a:r>
            <a:endParaRPr lang="en-US"/>
          </a:p>
        </p:txBody>
      </p:sp>
      <p:sp>
        <p:nvSpPr>
          <p:cNvPr id="41" name="Text Placeholder 20">
            <a:extLst>
              <a:ext uri="{FF2B5EF4-FFF2-40B4-BE49-F238E27FC236}">
                <a16:creationId xmlns:a16="http://schemas.microsoft.com/office/drawing/2014/main" id="{D70DF294-C5B6-A848-9D7B-7A9925BC1D11}"/>
              </a:ext>
            </a:extLst>
          </p:cNvPr>
          <p:cNvSpPr>
            <a:spLocks noGrp="1"/>
          </p:cNvSpPr>
          <p:nvPr>
            <p:ph type="body" sz="quarter" idx="22" hasCustomPrompt="1"/>
          </p:nvPr>
        </p:nvSpPr>
        <p:spPr>
          <a:xfrm>
            <a:off x="8139458" y="2327816"/>
            <a:ext cx="635000" cy="635000"/>
          </a:xfrm>
          <a:prstGeom prst="rect">
            <a:avLst/>
          </a:prstGeom>
          <a:blipFill>
            <a:blip r:embed="rId3"/>
            <a:srcRect/>
            <a:stretch>
              <a:fillRect/>
            </a:stretch>
          </a:blipFill>
        </p:spPr>
        <p:txBody>
          <a:bodyPr/>
          <a:lstStyle>
            <a:lvl1pPr marL="0" indent="0">
              <a:buNone/>
              <a:defRPr/>
            </a:lvl1pPr>
          </a:lstStyle>
          <a:p>
            <a:pPr lvl="0"/>
            <a:r>
              <a:rPr lang="en-GB"/>
              <a:t> </a:t>
            </a:r>
            <a:endParaRPr lang="en-US"/>
          </a:p>
        </p:txBody>
      </p:sp>
      <p:sp>
        <p:nvSpPr>
          <p:cNvPr id="42" name="Text Placeholder 20">
            <a:extLst>
              <a:ext uri="{FF2B5EF4-FFF2-40B4-BE49-F238E27FC236}">
                <a16:creationId xmlns:a16="http://schemas.microsoft.com/office/drawing/2014/main" id="{A6922893-F5A6-7790-B17B-876457C2D447}"/>
              </a:ext>
            </a:extLst>
          </p:cNvPr>
          <p:cNvSpPr>
            <a:spLocks noGrp="1"/>
          </p:cNvSpPr>
          <p:nvPr>
            <p:ph type="body" sz="quarter" idx="23" hasCustomPrompt="1"/>
          </p:nvPr>
        </p:nvSpPr>
        <p:spPr>
          <a:xfrm>
            <a:off x="8139458" y="3259532"/>
            <a:ext cx="635000" cy="635000"/>
          </a:xfrm>
          <a:prstGeom prst="rect">
            <a:avLst/>
          </a:prstGeom>
          <a:blipFill>
            <a:blip r:embed="rId4"/>
            <a:srcRect/>
            <a:stretch>
              <a:fillRect/>
            </a:stretch>
          </a:blipFill>
        </p:spPr>
        <p:txBody>
          <a:bodyPr/>
          <a:lstStyle>
            <a:lvl1pPr marL="0" indent="0">
              <a:buNone/>
              <a:defRPr/>
            </a:lvl1pPr>
          </a:lstStyle>
          <a:p>
            <a:pPr lvl="0"/>
            <a:r>
              <a:rPr lang="en-GB"/>
              <a:t> </a:t>
            </a:r>
            <a:endParaRPr lang="en-US"/>
          </a:p>
        </p:txBody>
      </p:sp>
      <p:sp>
        <p:nvSpPr>
          <p:cNvPr id="43" name="Text Placeholder 20">
            <a:extLst>
              <a:ext uri="{FF2B5EF4-FFF2-40B4-BE49-F238E27FC236}">
                <a16:creationId xmlns:a16="http://schemas.microsoft.com/office/drawing/2014/main" id="{F00C0215-3E16-8C41-B923-BEB80A9EF6D8}"/>
              </a:ext>
            </a:extLst>
          </p:cNvPr>
          <p:cNvSpPr>
            <a:spLocks noGrp="1"/>
          </p:cNvSpPr>
          <p:nvPr>
            <p:ph type="body" sz="quarter" idx="24" hasCustomPrompt="1"/>
          </p:nvPr>
        </p:nvSpPr>
        <p:spPr>
          <a:xfrm>
            <a:off x="8116758" y="4191136"/>
            <a:ext cx="635000" cy="635000"/>
          </a:xfrm>
          <a:prstGeom prst="rect">
            <a:avLst/>
          </a:prstGeom>
          <a:blipFill>
            <a:blip r:embed="rId5"/>
            <a:srcRect/>
            <a:stretch>
              <a:fillRect/>
            </a:stretch>
          </a:blipFill>
        </p:spPr>
        <p:txBody>
          <a:bodyPr/>
          <a:lstStyle>
            <a:lvl1pPr marL="0" indent="0">
              <a:buNone/>
              <a:defRPr/>
            </a:lvl1pPr>
          </a:lstStyle>
          <a:p>
            <a:pPr lvl="0"/>
            <a:r>
              <a:rPr lang="en-GB"/>
              <a:t> </a:t>
            </a:r>
            <a:endParaRPr lang="en-US"/>
          </a:p>
        </p:txBody>
      </p:sp>
      <p:sp>
        <p:nvSpPr>
          <p:cNvPr id="44" name="Text Placeholder 20">
            <a:extLst>
              <a:ext uri="{FF2B5EF4-FFF2-40B4-BE49-F238E27FC236}">
                <a16:creationId xmlns:a16="http://schemas.microsoft.com/office/drawing/2014/main" id="{3D964D03-4B65-4674-BA59-9FE290D8F050}"/>
              </a:ext>
            </a:extLst>
          </p:cNvPr>
          <p:cNvSpPr>
            <a:spLocks noGrp="1"/>
          </p:cNvSpPr>
          <p:nvPr>
            <p:ph type="body" sz="quarter" idx="25" hasCustomPrompt="1"/>
          </p:nvPr>
        </p:nvSpPr>
        <p:spPr>
          <a:xfrm>
            <a:off x="8112465" y="5115404"/>
            <a:ext cx="635000" cy="635000"/>
          </a:xfrm>
          <a:prstGeom prst="rect">
            <a:avLst/>
          </a:prstGeom>
          <a:blipFill>
            <a:blip r:embed="rId6"/>
            <a:srcRect/>
            <a:stretch>
              <a:fillRect/>
            </a:stretch>
          </a:blipFill>
        </p:spPr>
        <p:txBody>
          <a:bodyPr/>
          <a:lstStyle>
            <a:lvl1pPr marL="0" indent="0">
              <a:buNone/>
              <a:defRPr/>
            </a:lvl1pPr>
          </a:lstStyle>
          <a:p>
            <a:pPr lvl="0"/>
            <a:r>
              <a:rPr lang="en-GB"/>
              <a:t> </a:t>
            </a:r>
            <a:endParaRPr lang="en-US"/>
          </a:p>
        </p:txBody>
      </p:sp>
    </p:spTree>
    <p:extLst>
      <p:ext uri="{BB962C8B-B14F-4D97-AF65-F5344CB8AC3E}">
        <p14:creationId xmlns:p14="http://schemas.microsoft.com/office/powerpoint/2010/main" val="4259429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Page_Black LUBS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5D1234E-FD92-F776-50F7-71CCFF402E5A}"/>
              </a:ext>
            </a:extLst>
          </p:cNvPr>
          <p:cNvSpPr>
            <a:spLocks noGrp="1"/>
          </p:cNvSpPr>
          <p:nvPr>
            <p:ph type="pic" sz="quarter" idx="10"/>
          </p:nvPr>
        </p:nvSpPr>
        <p:spPr>
          <a:xfrm>
            <a:off x="0" y="0"/>
            <a:ext cx="7404100" cy="6858000"/>
          </a:xfrm>
          <a:custGeom>
            <a:avLst/>
            <a:gdLst>
              <a:gd name="connsiteX0" fmla="*/ 0 w 7404100"/>
              <a:gd name="connsiteY0" fmla="*/ 0 h 6858000"/>
              <a:gd name="connsiteX1" fmla="*/ 5893498 w 7404100"/>
              <a:gd name="connsiteY1" fmla="*/ 0 h 6858000"/>
              <a:gd name="connsiteX2" fmla="*/ 6042674 w 7404100"/>
              <a:gd name="connsiteY2" fmla="*/ 142226 h 6858000"/>
              <a:gd name="connsiteX3" fmla="*/ 7404100 w 7404100"/>
              <a:gd name="connsiteY3" fmla="*/ 3429000 h 6858000"/>
              <a:gd name="connsiteX4" fmla="*/ 6042674 w 7404100"/>
              <a:gd name="connsiteY4" fmla="*/ 6715774 h 6858000"/>
              <a:gd name="connsiteX5" fmla="*/ 5893498 w 7404100"/>
              <a:gd name="connsiteY5" fmla="*/ 6858000 h 6858000"/>
              <a:gd name="connsiteX6" fmla="*/ 0 w 74041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4100" h="6858000">
                <a:moveTo>
                  <a:pt x="0" y="0"/>
                </a:moveTo>
                <a:lnTo>
                  <a:pt x="5893498" y="0"/>
                </a:lnTo>
                <a:lnTo>
                  <a:pt x="6042674" y="142226"/>
                </a:lnTo>
                <a:cubicBezTo>
                  <a:pt x="6883833" y="983385"/>
                  <a:pt x="7404100" y="2145435"/>
                  <a:pt x="7404100" y="3429000"/>
                </a:cubicBezTo>
                <a:cubicBezTo>
                  <a:pt x="7404100" y="4712565"/>
                  <a:pt x="6883833" y="5874615"/>
                  <a:pt x="6042674" y="6715774"/>
                </a:cubicBezTo>
                <a:lnTo>
                  <a:pt x="5893498" y="6858000"/>
                </a:lnTo>
                <a:lnTo>
                  <a:pt x="0" y="6858000"/>
                </a:lnTo>
                <a:close/>
              </a:path>
            </a:pathLst>
          </a:custGeom>
        </p:spPr>
        <p:txBody>
          <a:bodyPr wrap="square">
            <a:noAutofit/>
          </a:bodyPr>
          <a:lstStyle/>
          <a:p>
            <a:endParaRPr lang="en-ID"/>
          </a:p>
        </p:txBody>
      </p:sp>
      <p:sp>
        <p:nvSpPr>
          <p:cNvPr id="20" name="Text Placeholder 20">
            <a:extLst>
              <a:ext uri="{FF2B5EF4-FFF2-40B4-BE49-F238E27FC236}">
                <a16:creationId xmlns:a16="http://schemas.microsoft.com/office/drawing/2014/main" id="{AA9293D6-D06C-56B6-3093-58455CA7EA06}"/>
              </a:ext>
            </a:extLst>
          </p:cNvPr>
          <p:cNvSpPr>
            <a:spLocks noGrp="1"/>
          </p:cNvSpPr>
          <p:nvPr>
            <p:ph type="body" sz="quarter" idx="12" hasCustomPrompt="1"/>
          </p:nvPr>
        </p:nvSpPr>
        <p:spPr>
          <a:xfrm>
            <a:off x="442628" y="5807893"/>
            <a:ext cx="902802" cy="680400"/>
          </a:xfrm>
          <a:prstGeom prst="rect">
            <a:avLst/>
          </a:prstGeom>
          <a:blipFill>
            <a:blip r:embed="rId2"/>
            <a:srcRect/>
            <a:stretch>
              <a:fillRect/>
            </a:stretch>
          </a:blipFill>
        </p:spPr>
        <p:txBody>
          <a:bodyPr/>
          <a:lstStyle>
            <a:lvl1pPr marL="0" indent="0">
              <a:buNone/>
              <a:defRPr/>
            </a:lvl1pPr>
          </a:lstStyle>
          <a:p>
            <a:pPr lvl="0"/>
            <a:r>
              <a:rPr lang="en-GB"/>
              <a:t> </a:t>
            </a:r>
            <a:endParaRPr lang="en-US"/>
          </a:p>
        </p:txBody>
      </p:sp>
      <p:sp>
        <p:nvSpPr>
          <p:cNvPr id="19" name="Text Placeholder 23">
            <a:extLst>
              <a:ext uri="{FF2B5EF4-FFF2-40B4-BE49-F238E27FC236}">
                <a16:creationId xmlns:a16="http://schemas.microsoft.com/office/drawing/2014/main" id="{FAC4F8B4-5425-12ED-7C09-0F1AF7F48F7E}"/>
              </a:ext>
            </a:extLst>
          </p:cNvPr>
          <p:cNvSpPr>
            <a:spLocks noGrp="1"/>
          </p:cNvSpPr>
          <p:nvPr>
            <p:ph type="body" sz="quarter" idx="13" hasCustomPrompt="1"/>
          </p:nvPr>
        </p:nvSpPr>
        <p:spPr>
          <a:xfrm>
            <a:off x="9042059" y="2494423"/>
            <a:ext cx="2046288" cy="302010"/>
          </a:xfrm>
          <a:prstGeom prst="rect">
            <a:avLst/>
          </a:prstGeom>
        </p:spPr>
        <p:txBody>
          <a:bodyPr>
            <a:normAutofit/>
          </a:bodyPr>
          <a:lstStyle>
            <a:lvl1pPr>
              <a:defRPr sz="1400">
                <a:solidFill>
                  <a:schemeClr val="bg2"/>
                </a:solidFill>
              </a:defRPr>
            </a:lvl1pPr>
          </a:lstStyle>
          <a:p>
            <a:pPr lvl="0"/>
            <a:r>
              <a:rPr lang="en-GB"/>
              <a:t>+123 456 789 0</a:t>
            </a:r>
            <a:endParaRPr lang="en-US"/>
          </a:p>
        </p:txBody>
      </p:sp>
      <p:sp>
        <p:nvSpPr>
          <p:cNvPr id="21" name="Text Placeholder 23">
            <a:extLst>
              <a:ext uri="{FF2B5EF4-FFF2-40B4-BE49-F238E27FC236}">
                <a16:creationId xmlns:a16="http://schemas.microsoft.com/office/drawing/2014/main" id="{DA23F4AA-3F18-FB17-7EF2-48B23D790F47}"/>
              </a:ext>
            </a:extLst>
          </p:cNvPr>
          <p:cNvSpPr>
            <a:spLocks noGrp="1"/>
          </p:cNvSpPr>
          <p:nvPr>
            <p:ph type="body" sz="quarter" idx="15" hasCustomPrompt="1"/>
          </p:nvPr>
        </p:nvSpPr>
        <p:spPr>
          <a:xfrm>
            <a:off x="9042059" y="3426027"/>
            <a:ext cx="2046288" cy="302010"/>
          </a:xfrm>
          <a:prstGeom prst="rect">
            <a:avLst/>
          </a:prstGeom>
        </p:spPr>
        <p:txBody>
          <a:bodyPr>
            <a:normAutofit/>
          </a:bodyPr>
          <a:lstStyle>
            <a:lvl1pPr>
              <a:defRPr sz="1400">
                <a:solidFill>
                  <a:schemeClr val="bg2"/>
                </a:solidFill>
              </a:defRPr>
            </a:lvl1pPr>
          </a:lstStyle>
          <a:p>
            <a:pPr lvl="0"/>
            <a:r>
              <a:rPr lang="en-GB" err="1"/>
              <a:t>www.yourweb.com</a:t>
            </a:r>
            <a:endParaRPr lang="en-US"/>
          </a:p>
        </p:txBody>
      </p:sp>
      <p:sp>
        <p:nvSpPr>
          <p:cNvPr id="22" name="Text Placeholder 23">
            <a:extLst>
              <a:ext uri="{FF2B5EF4-FFF2-40B4-BE49-F238E27FC236}">
                <a16:creationId xmlns:a16="http://schemas.microsoft.com/office/drawing/2014/main" id="{DEF9E4A0-F657-6DF2-EFF0-E39C9E203205}"/>
              </a:ext>
            </a:extLst>
          </p:cNvPr>
          <p:cNvSpPr>
            <a:spLocks noGrp="1"/>
          </p:cNvSpPr>
          <p:nvPr>
            <p:ph type="body" sz="quarter" idx="16" hasCustomPrompt="1"/>
          </p:nvPr>
        </p:nvSpPr>
        <p:spPr>
          <a:xfrm>
            <a:off x="9042059" y="4357631"/>
            <a:ext cx="2046288" cy="302010"/>
          </a:xfrm>
          <a:prstGeom prst="rect">
            <a:avLst/>
          </a:prstGeom>
        </p:spPr>
        <p:txBody>
          <a:bodyPr>
            <a:normAutofit/>
          </a:bodyPr>
          <a:lstStyle>
            <a:lvl1pPr>
              <a:defRPr sz="1400">
                <a:solidFill>
                  <a:schemeClr val="bg2"/>
                </a:solidFill>
              </a:defRPr>
            </a:lvl1pPr>
          </a:lstStyle>
          <a:p>
            <a:pPr lvl="0"/>
            <a:r>
              <a:rPr lang="en-GB" err="1"/>
              <a:t>yourmail@mail.com</a:t>
            </a:r>
            <a:endParaRPr lang="en-US"/>
          </a:p>
        </p:txBody>
      </p:sp>
      <p:sp>
        <p:nvSpPr>
          <p:cNvPr id="23" name="Text Placeholder 23">
            <a:extLst>
              <a:ext uri="{FF2B5EF4-FFF2-40B4-BE49-F238E27FC236}">
                <a16:creationId xmlns:a16="http://schemas.microsoft.com/office/drawing/2014/main" id="{DCA01D3D-C43F-0DC1-E19C-00BE6FEEDAB7}"/>
              </a:ext>
            </a:extLst>
          </p:cNvPr>
          <p:cNvSpPr>
            <a:spLocks noGrp="1"/>
          </p:cNvSpPr>
          <p:nvPr>
            <p:ph type="body" sz="quarter" idx="17" hasCustomPrompt="1"/>
          </p:nvPr>
        </p:nvSpPr>
        <p:spPr>
          <a:xfrm>
            <a:off x="9042059" y="5289234"/>
            <a:ext cx="2046288" cy="302010"/>
          </a:xfrm>
          <a:prstGeom prst="rect">
            <a:avLst/>
          </a:prstGeom>
        </p:spPr>
        <p:txBody>
          <a:bodyPr>
            <a:normAutofit/>
          </a:bodyPr>
          <a:lstStyle>
            <a:lvl1pPr>
              <a:defRPr sz="1400">
                <a:solidFill>
                  <a:schemeClr val="bg2"/>
                </a:solidFill>
              </a:defRPr>
            </a:lvl1pPr>
          </a:lstStyle>
          <a:p>
            <a:pPr lvl="0"/>
            <a:r>
              <a:rPr lang="en-GB"/>
              <a:t>Address</a:t>
            </a:r>
            <a:endParaRPr lang="en-US"/>
          </a:p>
        </p:txBody>
      </p:sp>
      <p:sp>
        <p:nvSpPr>
          <p:cNvPr id="24" name="Title Placeholder 1">
            <a:extLst>
              <a:ext uri="{FF2B5EF4-FFF2-40B4-BE49-F238E27FC236}">
                <a16:creationId xmlns:a16="http://schemas.microsoft.com/office/drawing/2014/main" id="{C94B1862-7C1D-BE1D-B6FD-6EF86EB913E6}"/>
              </a:ext>
            </a:extLst>
          </p:cNvPr>
          <p:cNvSpPr>
            <a:spLocks noGrp="1"/>
          </p:cNvSpPr>
          <p:nvPr>
            <p:ph type="title" hasCustomPrompt="1"/>
          </p:nvPr>
        </p:nvSpPr>
        <p:spPr>
          <a:xfrm>
            <a:off x="8112465" y="980974"/>
            <a:ext cx="4424588" cy="409560"/>
          </a:xfrm>
          <a:prstGeom prst="rect">
            <a:avLst/>
          </a:prstGeom>
        </p:spPr>
        <p:txBody>
          <a:bodyPr vert="horz" lIns="91440" tIns="45720" rIns="91440" bIns="45720" rtlCol="0" anchor="t">
            <a:noAutofit/>
          </a:bodyPr>
          <a:lstStyle>
            <a:lvl1pPr>
              <a:defRPr sz="3600"/>
            </a:lvl1pPr>
          </a:lstStyle>
          <a:p>
            <a:r>
              <a:rPr lang="en-GB"/>
              <a:t>Thank You</a:t>
            </a:r>
            <a:endParaRPr lang="en-US"/>
          </a:p>
        </p:txBody>
      </p:sp>
      <p:sp>
        <p:nvSpPr>
          <p:cNvPr id="25" name="Text Placeholder 23">
            <a:extLst>
              <a:ext uri="{FF2B5EF4-FFF2-40B4-BE49-F238E27FC236}">
                <a16:creationId xmlns:a16="http://schemas.microsoft.com/office/drawing/2014/main" id="{0D14575B-34E5-F548-B842-B7309A7854D8}"/>
              </a:ext>
            </a:extLst>
          </p:cNvPr>
          <p:cNvSpPr>
            <a:spLocks noGrp="1"/>
          </p:cNvSpPr>
          <p:nvPr>
            <p:ph type="body" sz="quarter" idx="14" hasCustomPrompt="1"/>
          </p:nvPr>
        </p:nvSpPr>
        <p:spPr>
          <a:xfrm>
            <a:off x="8112465" y="1603359"/>
            <a:ext cx="2763921" cy="298919"/>
          </a:xfrm>
          <a:prstGeom prst="rect">
            <a:avLst/>
          </a:prstGeom>
        </p:spPr>
        <p:txBody>
          <a:bodyPr>
            <a:noAutofit/>
          </a:bodyPr>
          <a:lstStyle>
            <a:lvl1pPr>
              <a:defRPr sz="1600" spc="300"/>
            </a:lvl1pPr>
          </a:lstStyle>
          <a:p>
            <a:pPr lvl="0"/>
            <a:r>
              <a:rPr lang="en-GB"/>
              <a:t>Contact Us</a:t>
            </a:r>
            <a:endParaRPr lang="en-US"/>
          </a:p>
        </p:txBody>
      </p:sp>
      <p:sp>
        <p:nvSpPr>
          <p:cNvPr id="26" name="Text Placeholder 20">
            <a:extLst>
              <a:ext uri="{FF2B5EF4-FFF2-40B4-BE49-F238E27FC236}">
                <a16:creationId xmlns:a16="http://schemas.microsoft.com/office/drawing/2014/main" id="{A04D1E70-F43E-B030-277E-F79FC251956E}"/>
              </a:ext>
            </a:extLst>
          </p:cNvPr>
          <p:cNvSpPr>
            <a:spLocks noGrp="1"/>
          </p:cNvSpPr>
          <p:nvPr>
            <p:ph type="body" sz="quarter" idx="22" hasCustomPrompt="1"/>
          </p:nvPr>
        </p:nvSpPr>
        <p:spPr>
          <a:xfrm>
            <a:off x="8139458" y="2327816"/>
            <a:ext cx="635000" cy="635000"/>
          </a:xfrm>
          <a:prstGeom prst="rect">
            <a:avLst/>
          </a:prstGeom>
          <a:blipFill>
            <a:blip r:embed="rId3"/>
            <a:srcRect/>
            <a:stretch>
              <a:fillRect/>
            </a:stretch>
          </a:blipFill>
        </p:spPr>
        <p:txBody>
          <a:bodyPr/>
          <a:lstStyle>
            <a:lvl1pPr marL="0" indent="0">
              <a:buNone/>
              <a:defRPr/>
            </a:lvl1pPr>
          </a:lstStyle>
          <a:p>
            <a:pPr lvl="0"/>
            <a:r>
              <a:rPr lang="en-GB"/>
              <a:t> </a:t>
            </a:r>
            <a:endParaRPr lang="en-US"/>
          </a:p>
        </p:txBody>
      </p:sp>
      <p:sp>
        <p:nvSpPr>
          <p:cNvPr id="27" name="Text Placeholder 20">
            <a:extLst>
              <a:ext uri="{FF2B5EF4-FFF2-40B4-BE49-F238E27FC236}">
                <a16:creationId xmlns:a16="http://schemas.microsoft.com/office/drawing/2014/main" id="{E622C6B5-9223-54F9-999E-4CDB3BB690CC}"/>
              </a:ext>
            </a:extLst>
          </p:cNvPr>
          <p:cNvSpPr>
            <a:spLocks noGrp="1"/>
          </p:cNvSpPr>
          <p:nvPr>
            <p:ph type="body" sz="quarter" idx="23" hasCustomPrompt="1"/>
          </p:nvPr>
        </p:nvSpPr>
        <p:spPr>
          <a:xfrm>
            <a:off x="8139458" y="3259532"/>
            <a:ext cx="635000" cy="635000"/>
          </a:xfrm>
          <a:prstGeom prst="rect">
            <a:avLst/>
          </a:prstGeom>
          <a:blipFill>
            <a:blip r:embed="rId4"/>
            <a:srcRect/>
            <a:stretch>
              <a:fillRect/>
            </a:stretch>
          </a:blipFill>
        </p:spPr>
        <p:txBody>
          <a:bodyPr/>
          <a:lstStyle>
            <a:lvl1pPr marL="0" indent="0">
              <a:buNone/>
              <a:defRPr/>
            </a:lvl1pPr>
          </a:lstStyle>
          <a:p>
            <a:pPr lvl="0"/>
            <a:r>
              <a:rPr lang="en-GB"/>
              <a:t> </a:t>
            </a:r>
            <a:endParaRPr lang="en-US"/>
          </a:p>
        </p:txBody>
      </p:sp>
      <p:sp>
        <p:nvSpPr>
          <p:cNvPr id="28" name="Text Placeholder 20">
            <a:extLst>
              <a:ext uri="{FF2B5EF4-FFF2-40B4-BE49-F238E27FC236}">
                <a16:creationId xmlns:a16="http://schemas.microsoft.com/office/drawing/2014/main" id="{4967F498-F915-CD35-2D77-8FDE982A7D9F}"/>
              </a:ext>
            </a:extLst>
          </p:cNvPr>
          <p:cNvSpPr>
            <a:spLocks noGrp="1"/>
          </p:cNvSpPr>
          <p:nvPr>
            <p:ph type="body" sz="quarter" idx="24" hasCustomPrompt="1"/>
          </p:nvPr>
        </p:nvSpPr>
        <p:spPr>
          <a:xfrm>
            <a:off x="8116758" y="4191136"/>
            <a:ext cx="635000" cy="635000"/>
          </a:xfrm>
          <a:prstGeom prst="rect">
            <a:avLst/>
          </a:prstGeom>
          <a:blipFill>
            <a:blip r:embed="rId5"/>
            <a:srcRect/>
            <a:stretch>
              <a:fillRect/>
            </a:stretch>
          </a:blipFill>
        </p:spPr>
        <p:txBody>
          <a:bodyPr/>
          <a:lstStyle>
            <a:lvl1pPr marL="0" indent="0">
              <a:buNone/>
              <a:defRPr/>
            </a:lvl1pPr>
          </a:lstStyle>
          <a:p>
            <a:pPr lvl="0"/>
            <a:r>
              <a:rPr lang="en-GB"/>
              <a:t> </a:t>
            </a:r>
            <a:endParaRPr lang="en-US"/>
          </a:p>
        </p:txBody>
      </p:sp>
      <p:sp>
        <p:nvSpPr>
          <p:cNvPr id="29" name="Text Placeholder 20">
            <a:extLst>
              <a:ext uri="{FF2B5EF4-FFF2-40B4-BE49-F238E27FC236}">
                <a16:creationId xmlns:a16="http://schemas.microsoft.com/office/drawing/2014/main" id="{46A7263F-28AE-035A-6659-6B4CC8C29B5D}"/>
              </a:ext>
            </a:extLst>
          </p:cNvPr>
          <p:cNvSpPr>
            <a:spLocks noGrp="1"/>
          </p:cNvSpPr>
          <p:nvPr>
            <p:ph type="body" sz="quarter" idx="25" hasCustomPrompt="1"/>
          </p:nvPr>
        </p:nvSpPr>
        <p:spPr>
          <a:xfrm>
            <a:off x="8112465" y="5115404"/>
            <a:ext cx="635000" cy="635000"/>
          </a:xfrm>
          <a:prstGeom prst="rect">
            <a:avLst/>
          </a:prstGeom>
          <a:blipFill>
            <a:blip r:embed="rId6"/>
            <a:srcRect/>
            <a:stretch>
              <a:fillRect/>
            </a:stretch>
          </a:blipFill>
        </p:spPr>
        <p:txBody>
          <a:bodyPr/>
          <a:lstStyle>
            <a:lvl1pPr marL="0" indent="0">
              <a:buNone/>
              <a:defRPr/>
            </a:lvl1pPr>
          </a:lstStyle>
          <a:p>
            <a:pPr lvl="0"/>
            <a:r>
              <a:rPr lang="en-GB"/>
              <a:t> </a:t>
            </a:r>
            <a:endParaRPr lang="en-US"/>
          </a:p>
        </p:txBody>
      </p:sp>
    </p:spTree>
    <p:extLst>
      <p:ext uri="{BB962C8B-B14F-4D97-AF65-F5344CB8AC3E}">
        <p14:creationId xmlns:p14="http://schemas.microsoft.com/office/powerpoint/2010/main" val="117686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604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60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QMCQ7Bx6d0" TargetMode="External"/><Relationship Id="rId2" Type="http://schemas.openxmlformats.org/officeDocument/2006/relationships/hyperlink" Target="https://www.youtube.com/watch?v=5MQSFp_q-sc" TargetMode="External"/><Relationship Id="rId1" Type="http://schemas.openxmlformats.org/officeDocument/2006/relationships/slideLayout" Target="../slideLayouts/slideLayout5.xml"/><Relationship Id="rId6" Type="http://schemas.openxmlformats.org/officeDocument/2006/relationships/hyperlink" Target="https://learn.g2.com/gender-inclusive-language" TargetMode="External"/><Relationship Id="rId5" Type="http://schemas.openxmlformats.org/officeDocument/2006/relationships/hyperlink" Target="https://www.youtube.com/watch?v=ksIM_xCv1VQ" TargetMode="External"/><Relationship Id="rId4" Type="http://schemas.openxmlformats.org/officeDocument/2006/relationships/hyperlink" Target="https://www.youtube.com/watch?v=uE0ma1z57q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video" Target="https://www.youtube.com/embed/5MQSFp_q-sc?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howtopronounce.com/" TargetMode="External"/><Relationship Id="rId2" Type="http://schemas.openxmlformats.org/officeDocument/2006/relationships/hyperlink" Target="https://mynameis.raceequalitymatters.com/" TargetMode="External"/><Relationship Id="rId1" Type="http://schemas.openxmlformats.org/officeDocument/2006/relationships/slideLayout" Target="../slideLayouts/slideLayout5.xml"/><Relationship Id="rId4" Type="http://schemas.openxmlformats.org/officeDocument/2006/relationships/hyperlink" Target="https://thediversitymovement.com/wp-content/uploads/2020/11/WW-SayThis-whitepaper_201116-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F007885-B419-7F99-6EBB-30C480F06B9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8250" r="28250"/>
          <a:stretch/>
        </p:blipFill>
        <p:spPr>
          <a:xfrm>
            <a:off x="5500513" y="0"/>
            <a:ext cx="6691487" cy="6858000"/>
          </a:xfrm>
        </p:spPr>
      </p:pic>
      <p:sp>
        <p:nvSpPr>
          <p:cNvPr id="3" name="Text Placeholder 2">
            <a:extLst>
              <a:ext uri="{FF2B5EF4-FFF2-40B4-BE49-F238E27FC236}">
                <a16:creationId xmlns:a16="http://schemas.microsoft.com/office/drawing/2014/main" id="{F2DF696F-1248-BF82-9EB7-C0B1D23AB558}"/>
              </a:ext>
            </a:extLst>
          </p:cNvPr>
          <p:cNvSpPr>
            <a:spLocks noGrp="1"/>
          </p:cNvSpPr>
          <p:nvPr>
            <p:ph type="body" sz="quarter" idx="12"/>
          </p:nvPr>
        </p:nvSpPr>
        <p:spPr>
          <a:xfrm>
            <a:off x="3769996" y="6051392"/>
            <a:ext cx="1730517" cy="473070"/>
          </a:xfrm>
        </p:spPr>
        <p:txBody>
          <a:bodyPr>
            <a:normAutofit lnSpcReduction="10000"/>
          </a:bodyPr>
          <a:lstStyle/>
          <a:p>
            <a:endParaRPr lang="en-US"/>
          </a:p>
        </p:txBody>
      </p:sp>
      <p:sp>
        <p:nvSpPr>
          <p:cNvPr id="4" name="Title 3">
            <a:extLst>
              <a:ext uri="{FF2B5EF4-FFF2-40B4-BE49-F238E27FC236}">
                <a16:creationId xmlns:a16="http://schemas.microsoft.com/office/drawing/2014/main" id="{11319B7A-CF6F-0E49-6F0B-5FA44DC87E78}"/>
              </a:ext>
            </a:extLst>
          </p:cNvPr>
          <p:cNvSpPr>
            <a:spLocks noGrp="1"/>
          </p:cNvSpPr>
          <p:nvPr>
            <p:ph type="title"/>
          </p:nvPr>
        </p:nvSpPr>
        <p:spPr>
          <a:xfrm>
            <a:off x="996553" y="2454048"/>
            <a:ext cx="4424588" cy="1325563"/>
          </a:xfrm>
        </p:spPr>
        <p:txBody>
          <a:bodyPr/>
          <a:lstStyle/>
          <a:p>
            <a:r>
              <a:rPr lang="en-GB" sz="2800" b="0" dirty="0">
                <a:latin typeface="Arial"/>
                <a:ea typeface="Times New Roman" panose="02020603050405020304" pitchFamily="18" charset="0"/>
                <a:cs typeface="Arial"/>
              </a:rPr>
              <a:t>Leeds D&amp;I Project</a:t>
            </a:r>
            <a:br>
              <a:rPr lang="en-GB" sz="3200" dirty="0">
                <a:latin typeface="Arial"/>
                <a:ea typeface="Times New Roman" panose="02020603050405020304" pitchFamily="18" charset="0"/>
                <a:cs typeface="Arial"/>
              </a:rPr>
            </a:br>
            <a:r>
              <a:rPr lang="en-GB" sz="3600" b="1" dirty="0">
                <a:effectLst/>
                <a:latin typeface="Arial"/>
                <a:ea typeface="Times New Roman" panose="02020603050405020304" pitchFamily="18" charset="0"/>
                <a:cs typeface="Arial"/>
              </a:rPr>
              <a:t>Inclusive language on-site</a:t>
            </a:r>
            <a:endParaRPr lang="en-US" sz="3200" dirty="0">
              <a:latin typeface="Arial"/>
              <a:cs typeface="Arial"/>
            </a:endParaRPr>
          </a:p>
        </p:txBody>
      </p:sp>
      <p:pic>
        <p:nvPicPr>
          <p:cNvPr id="7" name="Picture 6">
            <a:extLst>
              <a:ext uri="{FF2B5EF4-FFF2-40B4-BE49-F238E27FC236}">
                <a16:creationId xmlns:a16="http://schemas.microsoft.com/office/drawing/2014/main" id="{28CCAFE1-BDE5-518E-3BE4-96FE24A94359}"/>
              </a:ext>
            </a:extLst>
          </p:cNvPr>
          <p:cNvPicPr>
            <a:picLocks noChangeAspect="1"/>
          </p:cNvPicPr>
          <p:nvPr/>
        </p:nvPicPr>
        <p:blipFill>
          <a:blip r:embed="rId3"/>
          <a:stretch>
            <a:fillRect/>
          </a:stretch>
        </p:blipFill>
        <p:spPr>
          <a:xfrm>
            <a:off x="996553" y="6071834"/>
            <a:ext cx="1543050" cy="452628"/>
          </a:xfrm>
          <a:prstGeom prst="rect">
            <a:avLst/>
          </a:prstGeom>
        </p:spPr>
      </p:pic>
    </p:spTree>
    <p:extLst>
      <p:ext uri="{BB962C8B-B14F-4D97-AF65-F5344CB8AC3E}">
        <p14:creationId xmlns:p14="http://schemas.microsoft.com/office/powerpoint/2010/main" val="295480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B67D7-AA36-488A-94EE-AC86322ACAB9}"/>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3BDE9B05-BDD0-682E-EE6D-FA2ACA6B43A8}"/>
              </a:ext>
            </a:extLst>
          </p:cNvPr>
          <p:cNvSpPr>
            <a:spLocks noGrp="1"/>
          </p:cNvSpPr>
          <p:nvPr>
            <p:ph type="body" sz="quarter" idx="14"/>
          </p:nvPr>
        </p:nvSpPr>
        <p:spPr/>
        <p:txBody>
          <a:bodyPr/>
          <a:lstStyle/>
          <a:p>
            <a:r>
              <a:rPr lang="en-GB"/>
              <a:t>Why it’s important to use inclusive language in the workplace</a:t>
            </a:r>
          </a:p>
          <a:p>
            <a:r>
              <a:rPr lang="en-GB"/>
              <a:t>- </a:t>
            </a:r>
            <a:r>
              <a:rPr lang="en-GB">
                <a:hlinkClick r:id="rId2"/>
              </a:rPr>
              <a:t>https://www.youtube.com/watch?v=5MQSFp_q-sc</a:t>
            </a:r>
            <a:endParaRPr lang="en-GB"/>
          </a:p>
          <a:p>
            <a:r>
              <a:rPr lang="en-GB"/>
              <a:t>The importance of inclusive Language – Jackie Ferguson</a:t>
            </a:r>
          </a:p>
          <a:p>
            <a:r>
              <a:rPr lang="en-GB"/>
              <a:t>- </a:t>
            </a:r>
            <a:r>
              <a:rPr lang="en-GB">
                <a:hlinkClick r:id="rId3"/>
              </a:rPr>
              <a:t>https://www.youtube.com/watch?v=FQMCQ7Bx6d0</a:t>
            </a:r>
            <a:endParaRPr lang="en-GB"/>
          </a:p>
          <a:p>
            <a:r>
              <a:rPr lang="en-GB"/>
              <a:t>The hidden power of inclusive language – </a:t>
            </a:r>
            <a:r>
              <a:rPr lang="en-GB" err="1"/>
              <a:t>Dr.</a:t>
            </a:r>
            <a:r>
              <a:rPr lang="en-GB"/>
              <a:t> Suzane Wertheim</a:t>
            </a:r>
          </a:p>
          <a:p>
            <a:r>
              <a:rPr lang="en-GB"/>
              <a:t>- </a:t>
            </a:r>
            <a:r>
              <a:rPr lang="en-GB">
                <a:hlinkClick r:id="rId4"/>
              </a:rPr>
              <a:t>https://www.youtube.com/watch?v=uE0ma1z57qs</a:t>
            </a:r>
            <a:endParaRPr lang="en-GB"/>
          </a:p>
          <a:p>
            <a:endParaRPr lang="en-GB"/>
          </a:p>
          <a:p>
            <a:r>
              <a:rPr lang="en-GB"/>
              <a:t>How to use inclusive language at work – American Psychological Society</a:t>
            </a:r>
          </a:p>
          <a:p>
            <a:r>
              <a:rPr lang="en-GB"/>
              <a:t>- </a:t>
            </a:r>
            <a:r>
              <a:rPr lang="en-GB">
                <a:hlinkClick r:id="rId5"/>
              </a:rPr>
              <a:t>https://www.youtube.com/watch?v=ksIM_xCv1VQ</a:t>
            </a:r>
            <a:endParaRPr lang="en-GB"/>
          </a:p>
          <a:p>
            <a:r>
              <a:rPr lang="en-GB"/>
              <a:t>An employer’s guide to using gender-inclusive language in the workplace</a:t>
            </a:r>
          </a:p>
          <a:p>
            <a:r>
              <a:rPr lang="en-GB"/>
              <a:t>- </a:t>
            </a:r>
            <a:r>
              <a:rPr lang="en-GB">
                <a:hlinkClick r:id="rId6"/>
              </a:rPr>
              <a:t>https://learn.g2.com/gender-inclusive-language</a:t>
            </a:r>
            <a:endParaRPr lang="en-GB"/>
          </a:p>
          <a:p>
            <a:endParaRPr lang="en-GB"/>
          </a:p>
        </p:txBody>
      </p:sp>
      <p:sp>
        <p:nvSpPr>
          <p:cNvPr id="4" name="Title 3">
            <a:extLst>
              <a:ext uri="{FF2B5EF4-FFF2-40B4-BE49-F238E27FC236}">
                <a16:creationId xmlns:a16="http://schemas.microsoft.com/office/drawing/2014/main" id="{32483142-976D-5598-268D-7B9E2D8E4D76}"/>
              </a:ext>
            </a:extLst>
          </p:cNvPr>
          <p:cNvSpPr>
            <a:spLocks noGrp="1"/>
          </p:cNvSpPr>
          <p:nvPr>
            <p:ph type="title"/>
          </p:nvPr>
        </p:nvSpPr>
        <p:spPr/>
        <p:txBody>
          <a:bodyPr/>
          <a:lstStyle/>
          <a:p>
            <a:r>
              <a:rPr lang="en-GB"/>
              <a:t>Additional resources</a:t>
            </a:r>
          </a:p>
        </p:txBody>
      </p:sp>
    </p:spTree>
    <p:extLst>
      <p:ext uri="{BB962C8B-B14F-4D97-AF65-F5344CB8AC3E}">
        <p14:creationId xmlns:p14="http://schemas.microsoft.com/office/powerpoint/2010/main" val="190951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Why It’s Important to Use Inclusive Language in the Workplace">
            <a:hlinkClick r:id="" action="ppaction://media"/>
            <a:extLst>
              <a:ext uri="{FF2B5EF4-FFF2-40B4-BE49-F238E27FC236}">
                <a16:creationId xmlns:a16="http://schemas.microsoft.com/office/drawing/2014/main" id="{299E14B7-F4C6-C048-2A87-07DCD8E34DD3}"/>
              </a:ext>
            </a:extLst>
          </p:cNvPr>
          <p:cNvPicPr>
            <a:picLocks noRot="1" noChangeAspect="1"/>
          </p:cNvPicPr>
          <p:nvPr>
            <a:videoFile r:link="rId1"/>
          </p:nvPr>
        </p:nvPicPr>
        <p:blipFill>
          <a:blip r:embed="rId3"/>
          <a:stretch>
            <a:fillRect/>
          </a:stretch>
        </p:blipFill>
        <p:spPr>
          <a:xfrm>
            <a:off x="1538796" y="863058"/>
            <a:ext cx="9114407" cy="5149640"/>
          </a:xfrm>
          <a:prstGeom prst="rect">
            <a:avLst/>
          </a:prstGeom>
        </p:spPr>
      </p:pic>
    </p:spTree>
    <p:extLst>
      <p:ext uri="{BB962C8B-B14F-4D97-AF65-F5344CB8AC3E}">
        <p14:creationId xmlns:p14="http://schemas.microsoft.com/office/powerpoint/2010/main" val="34763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175AF4-25C3-41F8-3BEF-244BFDA43717}"/>
              </a:ext>
            </a:extLst>
          </p:cNvPr>
          <p:cNvSpPr>
            <a:spLocks noGrp="1"/>
          </p:cNvSpPr>
          <p:nvPr>
            <p:ph type="body" sz="quarter" idx="12"/>
          </p:nvPr>
        </p:nvSpPr>
        <p:spPr>
          <a:xfrm>
            <a:off x="1063383" y="1563706"/>
            <a:ext cx="10216561" cy="732001"/>
          </a:xfrm>
        </p:spPr>
        <p:txBody>
          <a:bodyPr/>
          <a:lstStyle/>
          <a:p>
            <a:r>
              <a:rPr lang="en-GB" dirty="0">
                <a:solidFill>
                  <a:srgbClr val="212529"/>
                </a:solidFill>
                <a:latin typeface="freight-sans-pro"/>
              </a:rPr>
              <a:t>Inclusive language is more than just words — it’s a reflection of respect, awareness, and belonging. As society evolves, so does the way we communicate. By choosing language that embraces diversity and acknowledges individual identities, we help foster a culture of equality and inclusion. There are no fixed rules, but understanding key principles empowers us to speak and act with empathy. As ambassadors, we have a unique opportunity to guide others in this journey of continuous learning.</a:t>
            </a:r>
          </a:p>
          <a:p>
            <a:endParaRPr lang="en-GB" dirty="0"/>
          </a:p>
        </p:txBody>
      </p:sp>
      <p:sp>
        <p:nvSpPr>
          <p:cNvPr id="4" name="Title 3">
            <a:extLst>
              <a:ext uri="{FF2B5EF4-FFF2-40B4-BE49-F238E27FC236}">
                <a16:creationId xmlns:a16="http://schemas.microsoft.com/office/drawing/2014/main" id="{88AB90FF-7816-6A5C-06BF-C29F3B225AA2}"/>
              </a:ext>
            </a:extLst>
          </p:cNvPr>
          <p:cNvSpPr>
            <a:spLocks noGrp="1"/>
          </p:cNvSpPr>
          <p:nvPr>
            <p:ph type="title"/>
          </p:nvPr>
        </p:nvSpPr>
        <p:spPr>
          <a:xfrm>
            <a:off x="1086415" y="899553"/>
            <a:ext cx="10561786" cy="481719"/>
          </a:xfrm>
        </p:spPr>
        <p:txBody>
          <a:bodyPr/>
          <a:lstStyle/>
          <a:p>
            <a:r>
              <a:rPr lang="en-GB" sz="2400" dirty="0"/>
              <a:t>Why is inclusive language important on-site?</a:t>
            </a:r>
          </a:p>
        </p:txBody>
      </p:sp>
      <p:cxnSp>
        <p:nvCxnSpPr>
          <p:cNvPr id="6" name="Straight Connector 5">
            <a:extLst>
              <a:ext uri="{FF2B5EF4-FFF2-40B4-BE49-F238E27FC236}">
                <a16:creationId xmlns:a16="http://schemas.microsoft.com/office/drawing/2014/main" id="{73784BCC-D534-A2A4-8703-33823FE73FCE}"/>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449B479-8919-9D39-62CD-AACC5CF62C49}"/>
              </a:ext>
            </a:extLst>
          </p:cNvPr>
          <p:cNvPicPr>
            <a:picLocks noChangeAspect="1"/>
          </p:cNvPicPr>
          <p:nvPr/>
        </p:nvPicPr>
        <p:blipFill>
          <a:blip r:embed="rId2"/>
          <a:stretch>
            <a:fillRect/>
          </a:stretch>
        </p:blipFill>
        <p:spPr>
          <a:xfrm>
            <a:off x="10182972" y="6008871"/>
            <a:ext cx="1543050" cy="452628"/>
          </a:xfrm>
          <a:prstGeom prst="rect">
            <a:avLst/>
          </a:prstGeom>
        </p:spPr>
      </p:pic>
    </p:spTree>
    <p:extLst>
      <p:ext uri="{BB962C8B-B14F-4D97-AF65-F5344CB8AC3E}">
        <p14:creationId xmlns:p14="http://schemas.microsoft.com/office/powerpoint/2010/main" val="267647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9495E-E951-140B-21A4-BCAB9D3921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735EC5-17CA-DF5D-6DCC-A2770CF28012}"/>
              </a:ext>
            </a:extLst>
          </p:cNvPr>
          <p:cNvSpPr>
            <a:spLocks noGrp="1"/>
          </p:cNvSpPr>
          <p:nvPr>
            <p:ph type="body" sz="quarter" idx="12"/>
          </p:nvPr>
        </p:nvSpPr>
        <p:spPr>
          <a:xfrm>
            <a:off x="1063383" y="1563706"/>
            <a:ext cx="10216561" cy="732001"/>
          </a:xfrm>
        </p:spPr>
        <p:txBody>
          <a:bodyPr/>
          <a:lstStyle/>
          <a:p>
            <a:r>
              <a:rPr lang="en-GB" dirty="0">
                <a:solidFill>
                  <a:srgbClr val="212529"/>
                </a:solidFill>
              </a:rPr>
              <a:t>Inclusive language helps create respectful, welcoming environments where everyone feels seen and valued. It’s about choosing words that reflect diversity, challenge bias, and honour individual experiences. Speak inclusively by: </a:t>
            </a:r>
          </a:p>
          <a:p>
            <a:endParaRPr lang="en-GB" dirty="0">
              <a:solidFill>
                <a:srgbClr val="212529"/>
              </a:solidFill>
              <a:latin typeface="freight-sans-pro"/>
            </a:endParaRPr>
          </a:p>
          <a:p>
            <a:endParaRPr lang="en-GB" dirty="0"/>
          </a:p>
        </p:txBody>
      </p:sp>
      <p:sp>
        <p:nvSpPr>
          <p:cNvPr id="4" name="Title 3">
            <a:extLst>
              <a:ext uri="{FF2B5EF4-FFF2-40B4-BE49-F238E27FC236}">
                <a16:creationId xmlns:a16="http://schemas.microsoft.com/office/drawing/2014/main" id="{1F7110C7-1E2E-6E2A-376B-E9D9623DFBDA}"/>
              </a:ext>
            </a:extLst>
          </p:cNvPr>
          <p:cNvSpPr>
            <a:spLocks noGrp="1"/>
          </p:cNvSpPr>
          <p:nvPr>
            <p:ph type="title"/>
          </p:nvPr>
        </p:nvSpPr>
        <p:spPr>
          <a:xfrm>
            <a:off x="1086415" y="899553"/>
            <a:ext cx="10561786" cy="481719"/>
          </a:xfrm>
        </p:spPr>
        <p:txBody>
          <a:bodyPr/>
          <a:lstStyle/>
          <a:p>
            <a:r>
              <a:rPr lang="en-GB" sz="2400" dirty="0"/>
              <a:t>Inclusive language guidance </a:t>
            </a:r>
          </a:p>
        </p:txBody>
      </p:sp>
      <p:cxnSp>
        <p:nvCxnSpPr>
          <p:cNvPr id="6" name="Straight Connector 5">
            <a:extLst>
              <a:ext uri="{FF2B5EF4-FFF2-40B4-BE49-F238E27FC236}">
                <a16:creationId xmlns:a16="http://schemas.microsoft.com/office/drawing/2014/main" id="{45FA42D5-00D5-A421-22D0-9D5E29AB824D}"/>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F7485B4-36C4-711B-9EAF-8141BBEC3E36}"/>
              </a:ext>
            </a:extLst>
          </p:cNvPr>
          <p:cNvPicPr>
            <a:picLocks noChangeAspect="1"/>
          </p:cNvPicPr>
          <p:nvPr/>
        </p:nvPicPr>
        <p:blipFill>
          <a:blip r:embed="rId2"/>
          <a:stretch>
            <a:fillRect/>
          </a:stretch>
        </p:blipFill>
        <p:spPr>
          <a:xfrm>
            <a:off x="10182972" y="6008871"/>
            <a:ext cx="1543050" cy="452628"/>
          </a:xfrm>
          <a:prstGeom prst="rect">
            <a:avLst/>
          </a:prstGeom>
        </p:spPr>
      </p:pic>
      <p:sp>
        <p:nvSpPr>
          <p:cNvPr id="3" name="Text Placeholder 2">
            <a:extLst>
              <a:ext uri="{FF2B5EF4-FFF2-40B4-BE49-F238E27FC236}">
                <a16:creationId xmlns:a16="http://schemas.microsoft.com/office/drawing/2014/main" id="{910980C7-494D-4C8D-649C-14FD96676C1F}"/>
              </a:ext>
            </a:extLst>
          </p:cNvPr>
          <p:cNvSpPr>
            <a:spLocks noGrp="1"/>
          </p:cNvSpPr>
          <p:nvPr>
            <p:ph type="body" sz="quarter" idx="14"/>
          </p:nvPr>
        </p:nvSpPr>
        <p:spPr>
          <a:xfrm>
            <a:off x="1086415" y="2550477"/>
            <a:ext cx="10193529" cy="3479746"/>
          </a:xfrm>
        </p:spPr>
        <p:txBody>
          <a:bodyPr/>
          <a:lstStyle/>
          <a:p>
            <a:pPr marL="285750" indent="-285750">
              <a:buFont typeface="Arial" panose="020B0604020202020204" pitchFamily="34" charset="0"/>
              <a:buChar char="•"/>
            </a:pPr>
            <a:r>
              <a:rPr lang="en-GB" sz="1400" b="1" dirty="0"/>
              <a:t> Acknowledging diversity: </a:t>
            </a:r>
            <a:r>
              <a:rPr lang="en-GB" sz="1400" dirty="0"/>
              <a:t>use language that reflects the range of identities and backgrounds people hold. </a:t>
            </a:r>
          </a:p>
          <a:p>
            <a:pPr marL="285750" indent="-285750">
              <a:buFont typeface="Arial" panose="020B0604020202020204" pitchFamily="34" charset="0"/>
              <a:buChar char="•"/>
            </a:pPr>
            <a:r>
              <a:rPr lang="en-GB" sz="1400" b="1" dirty="0"/>
              <a:t>Creating a welcoming tone: </a:t>
            </a:r>
            <a:r>
              <a:rPr lang="en-GB" sz="1400" dirty="0"/>
              <a:t>choose words and expressions that invite participation and foster belonging. </a:t>
            </a:r>
            <a:endParaRPr lang="en-GB" sz="1400" b="1" dirty="0"/>
          </a:p>
          <a:p>
            <a:pPr marL="285750" indent="-285750">
              <a:buFont typeface="Arial" panose="020B0604020202020204" pitchFamily="34" charset="0"/>
              <a:buChar char="•"/>
            </a:pPr>
            <a:r>
              <a:rPr lang="en-GB" sz="1400" b="1" dirty="0"/>
              <a:t> Avoiding bias</a:t>
            </a:r>
            <a:r>
              <a:rPr lang="en-GB" sz="1400" dirty="0"/>
              <a:t>: challenge stereotypes and assumptions. </a:t>
            </a:r>
            <a:r>
              <a:rPr lang="en-GB" sz="1400" i="1" dirty="0"/>
              <a:t>Example: use “they/them” instead of defaulting to “he/him” when gender is unknown. </a:t>
            </a:r>
          </a:p>
          <a:p>
            <a:pPr marL="285750" indent="-285750">
              <a:buFont typeface="Arial" panose="020B0604020202020204" pitchFamily="34" charset="0"/>
              <a:buChar char="•"/>
            </a:pPr>
            <a:endParaRPr lang="en-GB" sz="1400" i="1" dirty="0"/>
          </a:p>
          <a:p>
            <a:pPr marL="285750" indent="-285750">
              <a:buFont typeface="Arial" panose="020B0604020202020204" pitchFamily="34" charset="0"/>
              <a:buChar char="•"/>
            </a:pPr>
            <a:r>
              <a:rPr lang="en-GB" sz="1400" b="1" dirty="0"/>
              <a:t>Using neutral terms: </a:t>
            </a:r>
            <a:r>
              <a:rPr lang="en-GB" sz="1400" dirty="0"/>
              <a:t>avoid assumptions about roles and relationships. </a:t>
            </a:r>
            <a:r>
              <a:rPr lang="en-GB" sz="1400" i="1" dirty="0"/>
              <a:t>Example: say parent, guardian or caregiver instead of assuming mother or father. </a:t>
            </a:r>
          </a:p>
          <a:p>
            <a:pPr marL="285750" indent="-285750">
              <a:buFont typeface="Arial" panose="020B0604020202020204" pitchFamily="34" charset="0"/>
              <a:buChar char="•"/>
            </a:pPr>
            <a:r>
              <a:rPr lang="en-GB" sz="1400" b="1" dirty="0"/>
              <a:t>Respecting privacy: </a:t>
            </a:r>
            <a:r>
              <a:rPr lang="en-GB" sz="1400" dirty="0"/>
              <a:t>let individuals decide when and how to share personal information. </a:t>
            </a:r>
          </a:p>
          <a:p>
            <a:pPr marL="285750" indent="-285750">
              <a:buFont typeface="Arial" panose="020B0604020202020204" pitchFamily="34" charset="0"/>
              <a:buChar char="•"/>
            </a:pPr>
            <a:r>
              <a:rPr lang="en-GB" sz="1400" b="1" dirty="0"/>
              <a:t>Recognising individuality: </a:t>
            </a:r>
            <a:r>
              <a:rPr lang="en-GB" sz="1400" dirty="0"/>
              <a:t>avoid overgeneralising when referring to groups. </a:t>
            </a:r>
            <a:endParaRPr lang="en-GB" sz="1400" b="1" dirty="0"/>
          </a:p>
          <a:p>
            <a:endParaRPr lang="en-GB" sz="1400" dirty="0"/>
          </a:p>
        </p:txBody>
      </p:sp>
    </p:spTree>
    <p:extLst>
      <p:ext uri="{BB962C8B-B14F-4D97-AF65-F5344CB8AC3E}">
        <p14:creationId xmlns:p14="http://schemas.microsoft.com/office/powerpoint/2010/main" val="207367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53D50-22D3-98D6-96DE-077B365ABC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5663CF-6645-6192-1122-2325941676CE}"/>
              </a:ext>
            </a:extLst>
          </p:cNvPr>
          <p:cNvSpPr>
            <a:spLocks noGrp="1"/>
          </p:cNvSpPr>
          <p:nvPr>
            <p:ph type="body" sz="quarter" idx="12"/>
          </p:nvPr>
        </p:nvSpPr>
        <p:spPr>
          <a:xfrm>
            <a:off x="1063383" y="1563706"/>
            <a:ext cx="10216561" cy="732001"/>
          </a:xfrm>
        </p:spPr>
        <p:txBody>
          <a:bodyPr/>
          <a:lstStyle/>
          <a:p>
            <a:r>
              <a:rPr lang="en-GB" dirty="0"/>
              <a:t>Non-inclusive language can unintentionally reinforce stereotypes, cause offence, or make people feel invisible. Being mindful of the words we use helps create environments that are respectful, inclusive, and empowering for all.</a:t>
            </a:r>
          </a:p>
          <a:p>
            <a:endParaRPr lang="en-GB" dirty="0">
              <a:solidFill>
                <a:srgbClr val="212529"/>
              </a:solidFill>
              <a:latin typeface="freight-sans-pro"/>
            </a:endParaRPr>
          </a:p>
          <a:p>
            <a:endParaRPr lang="en-GB" dirty="0"/>
          </a:p>
        </p:txBody>
      </p:sp>
      <p:sp>
        <p:nvSpPr>
          <p:cNvPr id="4" name="Title 3">
            <a:extLst>
              <a:ext uri="{FF2B5EF4-FFF2-40B4-BE49-F238E27FC236}">
                <a16:creationId xmlns:a16="http://schemas.microsoft.com/office/drawing/2014/main" id="{7D01996B-000D-3335-08EF-D930CAE1298A}"/>
              </a:ext>
            </a:extLst>
          </p:cNvPr>
          <p:cNvSpPr>
            <a:spLocks noGrp="1"/>
          </p:cNvSpPr>
          <p:nvPr>
            <p:ph type="title"/>
          </p:nvPr>
        </p:nvSpPr>
        <p:spPr>
          <a:xfrm>
            <a:off x="1086415" y="899553"/>
            <a:ext cx="10561786" cy="481719"/>
          </a:xfrm>
        </p:spPr>
        <p:txBody>
          <a:bodyPr/>
          <a:lstStyle/>
          <a:p>
            <a:r>
              <a:rPr lang="en-GB" sz="2400" dirty="0"/>
              <a:t>Inclusive language guidance </a:t>
            </a:r>
          </a:p>
        </p:txBody>
      </p:sp>
      <p:cxnSp>
        <p:nvCxnSpPr>
          <p:cNvPr id="6" name="Straight Connector 5">
            <a:extLst>
              <a:ext uri="{FF2B5EF4-FFF2-40B4-BE49-F238E27FC236}">
                <a16:creationId xmlns:a16="http://schemas.microsoft.com/office/drawing/2014/main" id="{CAAC1C89-4420-F0D4-9E31-755755B2442C}"/>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23A0CD9-B1CC-CA1B-FBFB-5239C9AABFFB}"/>
              </a:ext>
            </a:extLst>
          </p:cNvPr>
          <p:cNvPicPr>
            <a:picLocks noChangeAspect="1"/>
          </p:cNvPicPr>
          <p:nvPr/>
        </p:nvPicPr>
        <p:blipFill>
          <a:blip r:embed="rId2"/>
          <a:stretch>
            <a:fillRect/>
          </a:stretch>
        </p:blipFill>
        <p:spPr>
          <a:xfrm>
            <a:off x="10182972" y="6008871"/>
            <a:ext cx="1543050" cy="452628"/>
          </a:xfrm>
          <a:prstGeom prst="rect">
            <a:avLst/>
          </a:prstGeom>
        </p:spPr>
      </p:pic>
      <p:sp>
        <p:nvSpPr>
          <p:cNvPr id="3" name="Text Placeholder 2">
            <a:extLst>
              <a:ext uri="{FF2B5EF4-FFF2-40B4-BE49-F238E27FC236}">
                <a16:creationId xmlns:a16="http://schemas.microsoft.com/office/drawing/2014/main" id="{21502776-C200-A628-3DE0-5E58C66E9D5E}"/>
              </a:ext>
            </a:extLst>
          </p:cNvPr>
          <p:cNvSpPr>
            <a:spLocks noGrp="1"/>
          </p:cNvSpPr>
          <p:nvPr>
            <p:ph type="body" sz="quarter" idx="14"/>
          </p:nvPr>
        </p:nvSpPr>
        <p:spPr>
          <a:xfrm>
            <a:off x="1086415" y="2550477"/>
            <a:ext cx="10193529" cy="3479746"/>
          </a:xfrm>
        </p:spPr>
        <p:txBody>
          <a:bodyPr/>
          <a:lstStyle/>
          <a:p>
            <a:pPr marL="285750" indent="-285750">
              <a:buFont typeface="Arial" panose="020B0604020202020204" pitchFamily="34" charset="0"/>
              <a:buChar char="•"/>
            </a:pPr>
            <a:r>
              <a:rPr lang="en-GB" sz="1400" b="1" dirty="0"/>
              <a:t>Reinforces Stereotypes or Derogatory Terms: </a:t>
            </a:r>
            <a:r>
              <a:rPr lang="en-GB" sz="1400" dirty="0"/>
              <a:t>steer clear of language that perpetuates harmful assumptions or outdated labels.</a:t>
            </a:r>
          </a:p>
          <a:p>
            <a:pPr marL="285750" indent="-285750">
              <a:buFont typeface="Arial" panose="020B0604020202020204" pitchFamily="34" charset="0"/>
              <a:buChar char="•"/>
            </a:pPr>
            <a:r>
              <a:rPr lang="en-GB" sz="1400" b="1" dirty="0"/>
              <a:t>Patronises or Trivialises: </a:t>
            </a:r>
            <a:r>
              <a:rPr lang="en-GB" sz="1400" dirty="0"/>
              <a:t>don’t use language that talks down to or oversimplifies the experiences of any group.</a:t>
            </a:r>
          </a:p>
          <a:p>
            <a:pPr marL="285750" indent="-285750">
              <a:buFont typeface="Arial" panose="020B0604020202020204" pitchFamily="34" charset="0"/>
              <a:buChar char="•"/>
            </a:pPr>
            <a:r>
              <a:rPr lang="en-GB" sz="1400" b="1" dirty="0"/>
              <a:t>Excludes Certain Groups: Example: </a:t>
            </a:r>
            <a:r>
              <a:rPr lang="en-GB" sz="1400" dirty="0"/>
              <a:t>avoid framing white people as the default or norm — this marginalises others.</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b="1" dirty="0"/>
              <a:t>Causes Discomfort or Offence. </a:t>
            </a:r>
            <a:r>
              <a:rPr lang="en-GB" sz="1400" i="1" dirty="0"/>
              <a:t>Example: replace terms like elderly, aged, or senior with older people or older adults.</a:t>
            </a:r>
          </a:p>
          <a:p>
            <a:pPr marL="285750" indent="-285750">
              <a:buFont typeface="Arial" panose="020B0604020202020204" pitchFamily="34" charset="0"/>
              <a:buChar char="•"/>
            </a:pPr>
            <a:r>
              <a:rPr lang="en-GB" sz="1400" b="1" dirty="0"/>
              <a:t>Overgeneralises Identity Groups. </a:t>
            </a:r>
            <a:r>
              <a:rPr lang="en-GB" sz="1400" i="1" dirty="0"/>
              <a:t>Example: say people with disabilities instead of the disabled, or Muslim communities instead of the Muslims.</a:t>
            </a:r>
          </a:p>
          <a:p>
            <a:pPr marL="285750" indent="-285750">
              <a:buFont typeface="Arial" panose="020B0604020202020204" pitchFamily="34" charset="0"/>
              <a:buChar char="•"/>
            </a:pPr>
            <a:r>
              <a:rPr lang="en-GB" sz="1400" b="1" dirty="0"/>
              <a:t>Use language that recognises individuality within broader categories.</a:t>
            </a:r>
          </a:p>
          <a:p>
            <a:endParaRPr lang="en-GB" sz="1400" dirty="0"/>
          </a:p>
        </p:txBody>
      </p:sp>
    </p:spTree>
    <p:extLst>
      <p:ext uri="{BB962C8B-B14F-4D97-AF65-F5344CB8AC3E}">
        <p14:creationId xmlns:p14="http://schemas.microsoft.com/office/powerpoint/2010/main" val="19068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E75F28-A671-F3ED-58B2-70F260E4C907}"/>
              </a:ext>
            </a:extLst>
          </p:cNvPr>
          <p:cNvSpPr>
            <a:spLocks noGrp="1"/>
          </p:cNvSpPr>
          <p:nvPr>
            <p:ph type="title"/>
          </p:nvPr>
        </p:nvSpPr>
        <p:spPr>
          <a:xfrm>
            <a:off x="1112312" y="772759"/>
            <a:ext cx="10561786" cy="481719"/>
          </a:xfrm>
        </p:spPr>
        <p:txBody>
          <a:bodyPr/>
          <a:lstStyle/>
          <a:p>
            <a:r>
              <a:rPr lang="en-GB" sz="3200" dirty="0"/>
              <a:t>Switching to inclusive language</a:t>
            </a:r>
          </a:p>
        </p:txBody>
      </p:sp>
      <p:graphicFrame>
        <p:nvGraphicFramePr>
          <p:cNvPr id="5" name="Table 5">
            <a:extLst>
              <a:ext uri="{FF2B5EF4-FFF2-40B4-BE49-F238E27FC236}">
                <a16:creationId xmlns:a16="http://schemas.microsoft.com/office/drawing/2014/main" id="{8CB51FA9-5CCA-5140-9E07-B3EB3AD582B6}"/>
              </a:ext>
            </a:extLst>
          </p:cNvPr>
          <p:cNvGraphicFramePr>
            <a:graphicFrameLocks noGrp="1"/>
          </p:cNvGraphicFramePr>
          <p:nvPr>
            <p:extLst>
              <p:ext uri="{D42A27DB-BD31-4B8C-83A1-F6EECF244321}">
                <p14:modId xmlns:p14="http://schemas.microsoft.com/office/powerpoint/2010/main" val="1673526583"/>
              </p:ext>
            </p:extLst>
          </p:nvPr>
        </p:nvGraphicFramePr>
        <p:xfrm>
          <a:off x="1164236" y="1644588"/>
          <a:ext cx="9847476" cy="4135602"/>
        </p:xfrm>
        <a:graphic>
          <a:graphicData uri="http://schemas.openxmlformats.org/drawingml/2006/table">
            <a:tbl>
              <a:tblPr firstRow="1" bandRow="1">
                <a:tableStyleId>{5C22544A-7EE6-4342-B048-85BDC9FD1C3A}</a:tableStyleId>
              </a:tblPr>
              <a:tblGrid>
                <a:gridCol w="3282492">
                  <a:extLst>
                    <a:ext uri="{9D8B030D-6E8A-4147-A177-3AD203B41FA5}">
                      <a16:colId xmlns:a16="http://schemas.microsoft.com/office/drawing/2014/main" val="12832296"/>
                    </a:ext>
                  </a:extLst>
                </a:gridCol>
                <a:gridCol w="3282492">
                  <a:extLst>
                    <a:ext uri="{9D8B030D-6E8A-4147-A177-3AD203B41FA5}">
                      <a16:colId xmlns:a16="http://schemas.microsoft.com/office/drawing/2014/main" val="112468567"/>
                    </a:ext>
                  </a:extLst>
                </a:gridCol>
                <a:gridCol w="3282492">
                  <a:extLst>
                    <a:ext uri="{9D8B030D-6E8A-4147-A177-3AD203B41FA5}">
                      <a16:colId xmlns:a16="http://schemas.microsoft.com/office/drawing/2014/main" val="237580736"/>
                    </a:ext>
                  </a:extLst>
                </a:gridCol>
              </a:tblGrid>
              <a:tr h="446857">
                <a:tc>
                  <a:txBody>
                    <a:bodyPr/>
                    <a:lstStyle/>
                    <a:p>
                      <a:r>
                        <a:rPr lang="en-GB" sz="1400" dirty="0"/>
                        <a:t>Instead of…</a:t>
                      </a:r>
                    </a:p>
                  </a:txBody>
                  <a:tcPr/>
                </a:tc>
                <a:tc>
                  <a:txBody>
                    <a:bodyPr/>
                    <a:lstStyle/>
                    <a:p>
                      <a:r>
                        <a:rPr lang="en-GB" sz="1400" dirty="0"/>
                        <a:t>Try saying…</a:t>
                      </a:r>
                    </a:p>
                  </a:txBody>
                  <a:tcPr/>
                </a:tc>
                <a:tc>
                  <a:txBody>
                    <a:bodyPr/>
                    <a:lstStyle/>
                    <a:p>
                      <a:r>
                        <a:rPr lang="en-GB" sz="1400"/>
                        <a:t>Here’s Why</a:t>
                      </a:r>
                    </a:p>
                  </a:txBody>
                  <a:tcPr/>
                </a:tc>
                <a:extLst>
                  <a:ext uri="{0D108BD9-81ED-4DB2-BD59-A6C34878D82A}">
                    <a16:rowId xmlns:a16="http://schemas.microsoft.com/office/drawing/2014/main" val="3071966488"/>
                  </a:ext>
                </a:extLst>
              </a:tr>
              <a:tr h="737749">
                <a:tc>
                  <a:txBody>
                    <a:bodyPr/>
                    <a:lstStyle/>
                    <a:p>
                      <a:r>
                        <a:rPr lang="en-GB" sz="1400" dirty="0"/>
                        <a:t>“Guys” (to a group)</a:t>
                      </a:r>
                    </a:p>
                  </a:txBody>
                  <a:tcPr/>
                </a:tc>
                <a:tc>
                  <a:txBody>
                    <a:bodyPr/>
                    <a:lstStyle/>
                    <a:p>
                      <a:r>
                        <a:rPr lang="en-GB" sz="1400" dirty="0"/>
                        <a:t>“Everyone”, “Folks”, or “Team”</a:t>
                      </a:r>
                    </a:p>
                  </a:txBody>
                  <a:tcPr/>
                </a:tc>
                <a:tc>
                  <a:txBody>
                    <a:bodyPr/>
                    <a:lstStyle/>
                    <a:p>
                      <a:r>
                        <a:rPr lang="en-GB" sz="1400" dirty="0"/>
                        <a:t>Avoids gendered language when addressing mixed or unknown groups</a:t>
                      </a:r>
                    </a:p>
                  </a:txBody>
                  <a:tcPr/>
                </a:tc>
                <a:extLst>
                  <a:ext uri="{0D108BD9-81ED-4DB2-BD59-A6C34878D82A}">
                    <a16:rowId xmlns:a16="http://schemas.microsoft.com/office/drawing/2014/main" val="1930728727"/>
                  </a:ext>
                </a:extLst>
              </a:tr>
              <a:tr h="737749">
                <a:tc>
                  <a:txBody>
                    <a:bodyPr/>
                    <a:lstStyle/>
                    <a:p>
                      <a:r>
                        <a:rPr lang="en-GB" sz="1400" dirty="0"/>
                        <a:t>“Disabled person”</a:t>
                      </a:r>
                    </a:p>
                  </a:txBody>
                  <a:tcPr/>
                </a:tc>
                <a:tc>
                  <a:txBody>
                    <a:bodyPr/>
                    <a:lstStyle/>
                    <a:p>
                      <a:r>
                        <a:rPr lang="en-GB" sz="1400" dirty="0"/>
                        <a:t>“Person with a disability”.</a:t>
                      </a:r>
                    </a:p>
                  </a:txBody>
                  <a:tcPr/>
                </a:tc>
                <a:tc>
                  <a:txBody>
                    <a:bodyPr/>
                    <a:lstStyle/>
                    <a:p>
                      <a:r>
                        <a:rPr lang="en-GB" sz="1400" dirty="0"/>
                        <a:t>Puts the person first, emphasising identity beyond the disability</a:t>
                      </a:r>
                    </a:p>
                  </a:txBody>
                  <a:tcPr/>
                </a:tc>
                <a:extLst>
                  <a:ext uri="{0D108BD9-81ED-4DB2-BD59-A6C34878D82A}">
                    <a16:rowId xmlns:a16="http://schemas.microsoft.com/office/drawing/2014/main" val="2743262351"/>
                  </a:ext>
                </a:extLst>
              </a:tr>
              <a:tr h="737749">
                <a:tc>
                  <a:txBody>
                    <a:bodyPr/>
                    <a:lstStyle/>
                    <a:p>
                      <a:r>
                        <a:rPr lang="en-GB" sz="1400" dirty="0"/>
                        <a:t>“Manpower”</a:t>
                      </a:r>
                    </a:p>
                  </a:txBody>
                  <a:tcPr/>
                </a:tc>
                <a:tc>
                  <a:txBody>
                    <a:bodyPr/>
                    <a:lstStyle/>
                    <a:p>
                      <a:r>
                        <a:rPr lang="en-GB" sz="1400" dirty="0"/>
                        <a:t>“Workforce” or “Staffing”</a:t>
                      </a:r>
                    </a:p>
                  </a:txBody>
                  <a:tcPr/>
                </a:tc>
                <a:tc>
                  <a:txBody>
                    <a:bodyPr/>
                    <a:lstStyle/>
                    <a:p>
                      <a:r>
                        <a:rPr lang="en-GB" sz="1400" dirty="0"/>
                        <a:t>Gender-neutral term that includes all workers. </a:t>
                      </a:r>
                    </a:p>
                  </a:txBody>
                  <a:tcPr/>
                </a:tc>
                <a:extLst>
                  <a:ext uri="{0D108BD9-81ED-4DB2-BD59-A6C34878D82A}">
                    <a16:rowId xmlns:a16="http://schemas.microsoft.com/office/drawing/2014/main" val="3818454770"/>
                  </a:ext>
                </a:extLst>
              </a:tr>
              <a:tr h="737749">
                <a:tc>
                  <a:txBody>
                    <a:bodyPr/>
                    <a:lstStyle/>
                    <a:p>
                      <a:r>
                        <a:rPr lang="en-GB" sz="1400" dirty="0"/>
                        <a:t>“Minorities”</a:t>
                      </a:r>
                    </a:p>
                  </a:txBody>
                  <a:tcPr/>
                </a:tc>
                <a:tc>
                  <a:txBody>
                    <a:bodyPr/>
                    <a:lstStyle/>
                    <a:p>
                      <a:r>
                        <a:rPr lang="en-GB" sz="1400" dirty="0"/>
                        <a:t>“Underrepresented groups”</a:t>
                      </a:r>
                    </a:p>
                  </a:txBody>
                  <a:tcPr/>
                </a:tc>
                <a:tc>
                  <a:txBody>
                    <a:bodyPr/>
                    <a:lstStyle/>
                    <a:p>
                      <a:r>
                        <a:rPr lang="en-GB" sz="1400" dirty="0"/>
                        <a:t>Focusses on systemic context rather than reducing identity to numbers</a:t>
                      </a:r>
                    </a:p>
                  </a:txBody>
                  <a:tcPr/>
                </a:tc>
                <a:extLst>
                  <a:ext uri="{0D108BD9-81ED-4DB2-BD59-A6C34878D82A}">
                    <a16:rowId xmlns:a16="http://schemas.microsoft.com/office/drawing/2014/main" val="2160567546"/>
                  </a:ext>
                </a:extLst>
              </a:tr>
              <a:tr h="737749">
                <a:tc>
                  <a:txBody>
                    <a:bodyPr/>
                    <a:lstStyle/>
                    <a:p>
                      <a:r>
                        <a:rPr lang="en-GB" sz="1400" dirty="0"/>
                        <a:t>Sexual preference”</a:t>
                      </a:r>
                    </a:p>
                  </a:txBody>
                  <a:tcPr/>
                </a:tc>
                <a:tc>
                  <a:txBody>
                    <a:bodyPr/>
                    <a:lstStyle/>
                    <a:p>
                      <a:r>
                        <a:rPr lang="en-GB" sz="1400" dirty="0"/>
                        <a:t>“Sexual orientation”</a:t>
                      </a:r>
                    </a:p>
                  </a:txBody>
                  <a:tcPr/>
                </a:tc>
                <a:tc>
                  <a:txBody>
                    <a:bodyPr/>
                    <a:lstStyle/>
                    <a:p>
                      <a:r>
                        <a:rPr lang="en-GB" sz="1400" dirty="0"/>
                        <a:t>“Preference” implies choice; orientation is more accurate and respectful.</a:t>
                      </a:r>
                    </a:p>
                  </a:txBody>
                  <a:tcPr/>
                </a:tc>
                <a:extLst>
                  <a:ext uri="{0D108BD9-81ED-4DB2-BD59-A6C34878D82A}">
                    <a16:rowId xmlns:a16="http://schemas.microsoft.com/office/drawing/2014/main" val="3015691553"/>
                  </a:ext>
                </a:extLst>
              </a:tr>
            </a:tbl>
          </a:graphicData>
        </a:graphic>
      </p:graphicFrame>
      <p:cxnSp>
        <p:nvCxnSpPr>
          <p:cNvPr id="7" name="Straight Connector 6">
            <a:extLst>
              <a:ext uri="{FF2B5EF4-FFF2-40B4-BE49-F238E27FC236}">
                <a16:creationId xmlns:a16="http://schemas.microsoft.com/office/drawing/2014/main" id="{2400C96D-7DFA-90EF-BC1F-05D99171F1A2}"/>
              </a:ext>
            </a:extLst>
          </p:cNvPr>
          <p:cNvCxnSpPr/>
          <p:nvPr/>
        </p:nvCxnSpPr>
        <p:spPr>
          <a:xfrm>
            <a:off x="1164236" y="1381272"/>
            <a:ext cx="4789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27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245B3A-3836-9F2B-27AB-92F66B1EBC1E}"/>
              </a:ext>
            </a:extLst>
          </p:cNvPr>
          <p:cNvSpPr>
            <a:spLocks noGrp="1"/>
          </p:cNvSpPr>
          <p:nvPr>
            <p:ph type="body" sz="quarter" idx="14"/>
          </p:nvPr>
        </p:nvSpPr>
        <p:spPr>
          <a:xfrm>
            <a:off x="1164236" y="2376768"/>
            <a:ext cx="9781132" cy="3173800"/>
          </a:xfrm>
        </p:spPr>
        <p:txBody>
          <a:bodyPr/>
          <a:lstStyle/>
          <a:p>
            <a:pPr marL="228600" indent="-228600">
              <a:buAutoNum type="arabicPeriod"/>
            </a:pPr>
            <a:r>
              <a:rPr lang="en-GB" sz="1400" b="1"/>
              <a:t>Put people first</a:t>
            </a:r>
            <a:r>
              <a:rPr lang="en-GB" sz="1400"/>
              <a:t>. For example, a person with a disability versus a disabled person. </a:t>
            </a:r>
          </a:p>
          <a:p>
            <a:pPr marL="228600" indent="-228600">
              <a:buAutoNum type="arabicPeriod"/>
            </a:pPr>
            <a:r>
              <a:rPr lang="en-GB" sz="1400" b="1"/>
              <a:t>Use universal phrases</a:t>
            </a:r>
            <a:r>
              <a:rPr lang="en-GB" sz="1400"/>
              <a:t>. It’s important to know your audience and most acronyms and jargon may not translate well. </a:t>
            </a:r>
          </a:p>
          <a:p>
            <a:pPr marL="228600" indent="-228600">
              <a:buAutoNum type="arabicPeriod"/>
            </a:pPr>
            <a:r>
              <a:rPr lang="en-GB" sz="1400" b="1"/>
              <a:t>Recognise the impact of mental health language</a:t>
            </a:r>
            <a:r>
              <a:rPr lang="en-GB" sz="1400"/>
              <a:t>. Conflating behaviours, moods and personalities with real mental health diagnoses minimises the impact of someone’s experiences with these conditions. </a:t>
            </a:r>
          </a:p>
          <a:p>
            <a:pPr marL="228600" indent="-228600">
              <a:buAutoNum type="arabicPeriod"/>
            </a:pPr>
            <a:endParaRPr lang="en-GB" sz="1400"/>
          </a:p>
          <a:p>
            <a:pPr marL="228600" indent="-228600">
              <a:buAutoNum type="arabicPeriod"/>
            </a:pPr>
            <a:r>
              <a:rPr lang="en-GB" sz="1400" b="1"/>
              <a:t>Use gender neutral language</a:t>
            </a:r>
            <a:r>
              <a:rPr lang="en-GB" sz="1400"/>
              <a:t>. Use terminology that acknowledges the full spectrum of gender identities, including those that are non-binary, rather than defaulting to masculine terminology. </a:t>
            </a:r>
          </a:p>
          <a:p>
            <a:pPr marL="228600" indent="-228600">
              <a:buAutoNum type="arabicPeriod"/>
            </a:pPr>
            <a:r>
              <a:rPr lang="en-GB" sz="1400" b="1"/>
              <a:t>Be thoughtful about the imagery you use</a:t>
            </a:r>
            <a:r>
              <a:rPr lang="en-GB" sz="1400"/>
              <a:t>. Diversify metaphors and try to speak literally rather than using terms that hold negative connotations as descriptors. </a:t>
            </a:r>
          </a:p>
          <a:p>
            <a:pPr marL="228600" indent="-228600">
              <a:buAutoNum type="arabicPeriod"/>
            </a:pPr>
            <a:r>
              <a:rPr lang="en-GB" sz="1400" b="1"/>
              <a:t>Ask if you aren’t sure</a:t>
            </a:r>
            <a:r>
              <a:rPr lang="en-GB" sz="1400"/>
              <a:t>. Take the time to find out how someone identifies and share your own identity and preferences with others. </a:t>
            </a:r>
          </a:p>
        </p:txBody>
      </p:sp>
      <p:sp>
        <p:nvSpPr>
          <p:cNvPr id="4" name="Title 3">
            <a:extLst>
              <a:ext uri="{FF2B5EF4-FFF2-40B4-BE49-F238E27FC236}">
                <a16:creationId xmlns:a16="http://schemas.microsoft.com/office/drawing/2014/main" id="{2E28390E-A4AF-3574-4C79-960AF32E718D}"/>
              </a:ext>
            </a:extLst>
          </p:cNvPr>
          <p:cNvSpPr>
            <a:spLocks noGrp="1"/>
          </p:cNvSpPr>
          <p:nvPr>
            <p:ph type="title"/>
          </p:nvPr>
        </p:nvSpPr>
        <p:spPr/>
        <p:txBody>
          <a:bodyPr/>
          <a:lstStyle/>
          <a:p>
            <a:r>
              <a:rPr lang="en-GB"/>
              <a:t>Six Guidelines for Inclusive Language: The Diversity Movement</a:t>
            </a:r>
          </a:p>
        </p:txBody>
      </p:sp>
      <p:sp>
        <p:nvSpPr>
          <p:cNvPr id="5" name="TextBox 4">
            <a:extLst>
              <a:ext uri="{FF2B5EF4-FFF2-40B4-BE49-F238E27FC236}">
                <a16:creationId xmlns:a16="http://schemas.microsoft.com/office/drawing/2014/main" id="{AFA0417D-6F19-8092-8066-E67259BC5628}"/>
              </a:ext>
            </a:extLst>
          </p:cNvPr>
          <p:cNvSpPr txBox="1"/>
          <p:nvPr/>
        </p:nvSpPr>
        <p:spPr>
          <a:xfrm>
            <a:off x="6356412" y="6134470"/>
            <a:ext cx="5672831" cy="523220"/>
          </a:xfrm>
          <a:prstGeom prst="rect">
            <a:avLst/>
          </a:prstGeom>
          <a:noFill/>
        </p:spPr>
        <p:txBody>
          <a:bodyPr wrap="square" rtlCol="0">
            <a:spAutoFit/>
          </a:bodyPr>
          <a:lstStyle/>
          <a:p>
            <a:pPr algn="r"/>
            <a:r>
              <a:rPr lang="en-GB" sz="1400"/>
              <a:t>https://thediversitymovement.com/wp-content/uploads/2020/11/WW-SayThis-whitepaper_201116-F.pdf</a:t>
            </a:r>
          </a:p>
        </p:txBody>
      </p:sp>
    </p:spTree>
    <p:extLst>
      <p:ext uri="{BB962C8B-B14F-4D97-AF65-F5344CB8AC3E}">
        <p14:creationId xmlns:p14="http://schemas.microsoft.com/office/powerpoint/2010/main" val="375854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547DA3-04B5-1127-412B-6101D1481EF6}"/>
              </a:ext>
            </a:extLst>
          </p:cNvPr>
          <p:cNvSpPr>
            <a:spLocks noGrp="1"/>
          </p:cNvSpPr>
          <p:nvPr>
            <p:ph type="body" sz="quarter" idx="14"/>
          </p:nvPr>
        </p:nvSpPr>
        <p:spPr>
          <a:xfrm>
            <a:off x="1164236" y="2376767"/>
            <a:ext cx="9781132" cy="3233919"/>
          </a:xfrm>
        </p:spPr>
        <p:txBody>
          <a:bodyPr/>
          <a:lstStyle/>
          <a:p>
            <a:r>
              <a:rPr lang="en-GB" sz="1600"/>
              <a:t>If you are questioning a phrases or word’s inclusivity, run it through these filters, asking yourself these questions:</a:t>
            </a:r>
          </a:p>
          <a:p>
            <a:pPr marL="285750" indent="-285750">
              <a:buFont typeface="Arial" panose="020B0604020202020204" pitchFamily="34" charset="0"/>
              <a:buChar char="•"/>
            </a:pPr>
            <a:r>
              <a:rPr lang="en-GB" sz="1600" b="1"/>
              <a:t>Does it make sense?</a:t>
            </a:r>
          </a:p>
          <a:p>
            <a:pPr marL="285750" indent="-285750">
              <a:buFont typeface="Arial" panose="020B0604020202020204" pitchFamily="34" charset="0"/>
              <a:buChar char="•"/>
            </a:pPr>
            <a:r>
              <a:rPr lang="en-GB" sz="1600" b="1"/>
              <a:t>Does it show respect to all?</a:t>
            </a:r>
          </a:p>
          <a:p>
            <a:pPr marL="285750" indent="-285750">
              <a:buFont typeface="Arial" panose="020B0604020202020204" pitchFamily="34" charset="0"/>
              <a:buChar char="•"/>
            </a:pPr>
            <a:r>
              <a:rPr lang="en-GB" sz="1600" b="1"/>
              <a:t>Does it get people excited about the message?</a:t>
            </a:r>
          </a:p>
          <a:p>
            <a:pPr marL="285750" indent="-285750">
              <a:buFont typeface="Arial" panose="020B0604020202020204" pitchFamily="34" charset="0"/>
              <a:buChar char="•"/>
            </a:pPr>
            <a:r>
              <a:rPr lang="en-GB" sz="1600" b="1"/>
              <a:t>Does it incorporate diverse perspectives?</a:t>
            </a:r>
          </a:p>
          <a:p>
            <a:pPr marL="285750" indent="-285750">
              <a:buFont typeface="Arial" panose="020B0604020202020204" pitchFamily="34" charset="0"/>
              <a:buChar char="•"/>
            </a:pPr>
            <a:r>
              <a:rPr lang="en-GB" sz="1600" b="1"/>
              <a:t>Does it prevent identity dismissal?</a:t>
            </a:r>
          </a:p>
          <a:p>
            <a:pPr marL="285750" indent="-285750">
              <a:buFont typeface="Arial" panose="020B0604020202020204" pitchFamily="34" charset="0"/>
              <a:buChar char="•"/>
            </a:pPr>
            <a:r>
              <a:rPr lang="en-GB" sz="1600" b="1"/>
              <a:t>Does it recognize challenges authentically?</a:t>
            </a:r>
          </a:p>
          <a:p>
            <a:endParaRPr lang="en-GB" sz="1600"/>
          </a:p>
        </p:txBody>
      </p:sp>
      <p:sp>
        <p:nvSpPr>
          <p:cNvPr id="4" name="Title 3">
            <a:extLst>
              <a:ext uri="{FF2B5EF4-FFF2-40B4-BE49-F238E27FC236}">
                <a16:creationId xmlns:a16="http://schemas.microsoft.com/office/drawing/2014/main" id="{76795A86-ACCB-022D-875C-B60543EF2C84}"/>
              </a:ext>
            </a:extLst>
          </p:cNvPr>
          <p:cNvSpPr>
            <a:spLocks noGrp="1"/>
          </p:cNvSpPr>
          <p:nvPr>
            <p:ph type="title"/>
          </p:nvPr>
        </p:nvSpPr>
        <p:spPr/>
        <p:txBody>
          <a:bodyPr/>
          <a:lstStyle/>
          <a:p>
            <a:r>
              <a:rPr lang="en-GB"/>
              <a:t>Six principles of inclusive language: </a:t>
            </a:r>
            <a:r>
              <a:rPr lang="en-GB" err="1"/>
              <a:t>Dr.</a:t>
            </a:r>
            <a:r>
              <a:rPr lang="en-GB"/>
              <a:t> Suzanne Wertheim</a:t>
            </a:r>
          </a:p>
        </p:txBody>
      </p:sp>
    </p:spTree>
    <p:extLst>
      <p:ext uri="{BB962C8B-B14F-4D97-AF65-F5344CB8AC3E}">
        <p14:creationId xmlns:p14="http://schemas.microsoft.com/office/powerpoint/2010/main" val="85110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547DA3-04B5-1127-412B-6101D1481EF6}"/>
              </a:ext>
            </a:extLst>
          </p:cNvPr>
          <p:cNvSpPr>
            <a:spLocks noGrp="1"/>
          </p:cNvSpPr>
          <p:nvPr>
            <p:ph type="body" sz="quarter" idx="14"/>
          </p:nvPr>
        </p:nvSpPr>
        <p:spPr>
          <a:xfrm>
            <a:off x="1066581" y="1768752"/>
            <a:ext cx="9781132" cy="3877446"/>
          </a:xfrm>
        </p:spPr>
        <p:txBody>
          <a:bodyPr/>
          <a:lstStyle/>
          <a:p>
            <a:pPr marL="342900" indent="-342900">
              <a:lnSpc>
                <a:spcPct val="100000"/>
              </a:lnSpc>
              <a:buFont typeface="+mj-lt"/>
              <a:buAutoNum type="arabicPeriod"/>
            </a:pPr>
            <a:r>
              <a:rPr lang="en-GB" sz="1600" dirty="0"/>
              <a:t>Include pronouns within email signatures.</a:t>
            </a:r>
          </a:p>
          <a:p>
            <a:pPr lvl="1">
              <a:lnSpc>
                <a:spcPct val="100000"/>
              </a:lnSpc>
            </a:pPr>
            <a:r>
              <a:rPr lang="en-GB" sz="1200" dirty="0">
                <a:solidFill>
                  <a:schemeClr val="tx2"/>
                </a:solidFill>
              </a:rPr>
              <a:t>Let’s people know how you want to be addressed, but also helps normalise this in allyship to trans and non-binary colleagues.</a:t>
            </a:r>
          </a:p>
          <a:p>
            <a:pPr marL="342900" indent="-342900">
              <a:lnSpc>
                <a:spcPct val="100000"/>
              </a:lnSpc>
              <a:buFont typeface="+mj-lt"/>
              <a:buAutoNum type="arabicPeriod"/>
            </a:pPr>
            <a:r>
              <a:rPr lang="en-GB" sz="1600" dirty="0"/>
              <a:t>Including phonetic pronunciation of names within email signatures.</a:t>
            </a:r>
          </a:p>
          <a:p>
            <a:pPr lvl="1">
              <a:lnSpc>
                <a:spcPct val="100000"/>
              </a:lnSpc>
            </a:pPr>
            <a:r>
              <a:rPr lang="en-GB" sz="1200" dirty="0">
                <a:solidFill>
                  <a:schemeClr val="tx2"/>
                </a:solidFill>
              </a:rPr>
              <a:t>Helps people to pronounce colleagues’ names correctly but serves as a reminder of the importance of making the effort to get names right. </a:t>
            </a:r>
            <a:r>
              <a:rPr lang="en-GB" sz="1200" dirty="0">
                <a:solidFill>
                  <a:srgbClr val="FF4E36"/>
                </a:solidFill>
                <a:hlinkClick r:id="rId2"/>
              </a:rPr>
              <a:t>https://mynameis.raceequalitymatters.com</a:t>
            </a:r>
            <a:r>
              <a:rPr lang="en-GB" sz="1200" dirty="0">
                <a:solidFill>
                  <a:srgbClr val="FF4E36"/>
                </a:solidFill>
              </a:rPr>
              <a:t> </a:t>
            </a:r>
            <a:r>
              <a:rPr lang="en-GB" sz="1200" dirty="0">
                <a:solidFill>
                  <a:schemeClr val="tx2"/>
                </a:solidFill>
              </a:rPr>
              <a:t>&amp;</a:t>
            </a:r>
            <a:r>
              <a:rPr lang="en-GB" sz="1200" dirty="0">
                <a:solidFill>
                  <a:srgbClr val="FF4E36"/>
                </a:solidFill>
              </a:rPr>
              <a:t> </a:t>
            </a:r>
            <a:r>
              <a:rPr lang="en-GB" sz="1200" dirty="0">
                <a:solidFill>
                  <a:srgbClr val="FF4E36"/>
                </a:solidFill>
                <a:hlinkClick r:id="rId3"/>
              </a:rPr>
              <a:t>https://www.howtopronounce.com/</a:t>
            </a:r>
            <a:r>
              <a:rPr lang="en-GB" sz="1200" dirty="0">
                <a:solidFill>
                  <a:srgbClr val="FF4E36"/>
                </a:solidFill>
              </a:rPr>
              <a:t> </a:t>
            </a:r>
            <a:endParaRPr lang="en-GB" sz="1200" dirty="0">
              <a:solidFill>
                <a:schemeClr val="tx2"/>
              </a:solidFill>
            </a:endParaRPr>
          </a:p>
          <a:p>
            <a:pPr marL="342900" indent="-342900">
              <a:lnSpc>
                <a:spcPct val="100000"/>
              </a:lnSpc>
              <a:buFont typeface="+mj-lt"/>
              <a:buAutoNum type="arabicPeriod"/>
            </a:pPr>
            <a:r>
              <a:rPr lang="en-GB" sz="1600" dirty="0"/>
              <a:t>If appropriate, consider using partner when discussing a spouse.</a:t>
            </a:r>
          </a:p>
          <a:p>
            <a:pPr lvl="1">
              <a:lnSpc>
                <a:spcPct val="100000"/>
              </a:lnSpc>
            </a:pPr>
            <a:r>
              <a:rPr lang="en-GB" sz="1200" dirty="0">
                <a:solidFill>
                  <a:schemeClr val="tx2"/>
                </a:solidFill>
              </a:rPr>
              <a:t>Avoids heteronormative assumptions of colleagues but helps to normalise this in a way that can conceal a person’s sexuality if they aren’t comfortable disclosing this. </a:t>
            </a:r>
            <a:endParaRPr lang="en-GB" dirty="0">
              <a:solidFill>
                <a:schemeClr val="tx2"/>
              </a:solidFill>
            </a:endParaRPr>
          </a:p>
          <a:p>
            <a:pPr marL="342900" indent="-342900">
              <a:lnSpc>
                <a:spcPct val="100000"/>
              </a:lnSpc>
              <a:buFont typeface="+mj-lt"/>
              <a:buAutoNum type="arabicPeriod"/>
            </a:pPr>
            <a:r>
              <a:rPr lang="en-GB" sz="1600" dirty="0"/>
              <a:t>Highlight your role as an EDI Ambassador in your email signatures. </a:t>
            </a:r>
          </a:p>
          <a:p>
            <a:pPr marL="342900" indent="-342900">
              <a:lnSpc>
                <a:spcPct val="100000"/>
              </a:lnSpc>
              <a:buFont typeface="+mj-lt"/>
              <a:buAutoNum type="arabicPeriod"/>
            </a:pPr>
            <a:r>
              <a:rPr lang="en-GB" sz="1600" dirty="0"/>
              <a:t>Review the Diversity Movement’s </a:t>
            </a:r>
            <a:r>
              <a:rPr lang="en-GB" sz="1600" i="1" dirty="0"/>
              <a:t>‘Best Practises for Inclusive Language’ </a:t>
            </a:r>
            <a:r>
              <a:rPr lang="en-GB" sz="1600" dirty="0"/>
              <a:t>as a good coverage of inclusive language in practise. </a:t>
            </a:r>
            <a:endParaRPr lang="en-GB" sz="1600" dirty="0">
              <a:hlinkClick r:id="rId4"/>
            </a:endParaRPr>
          </a:p>
          <a:p>
            <a:pPr lvl="1">
              <a:lnSpc>
                <a:spcPct val="100000"/>
              </a:lnSpc>
            </a:pPr>
            <a:r>
              <a:rPr lang="en-GB" sz="1600" dirty="0">
                <a:hlinkClick r:id="rId4"/>
              </a:rPr>
              <a:t>https://thediversitymovement.com/wp-content/uploads/2020/11/WW-SayThis-whitepaper_201116-F.pdf</a:t>
            </a:r>
            <a:endParaRPr lang="en-GB" sz="1600" dirty="0"/>
          </a:p>
          <a:p>
            <a:pPr>
              <a:lnSpc>
                <a:spcPct val="100000"/>
              </a:lnSpc>
            </a:pPr>
            <a:endParaRPr lang="en-GB" sz="1400" dirty="0"/>
          </a:p>
          <a:p>
            <a:pPr>
              <a:lnSpc>
                <a:spcPct val="100000"/>
              </a:lnSpc>
            </a:pPr>
            <a:endParaRPr lang="en-GB" sz="1400" dirty="0"/>
          </a:p>
          <a:p>
            <a:pPr>
              <a:lnSpc>
                <a:spcPct val="100000"/>
              </a:lnSpc>
            </a:pPr>
            <a:endParaRPr lang="en-GB" sz="1800" dirty="0"/>
          </a:p>
        </p:txBody>
      </p:sp>
      <p:sp>
        <p:nvSpPr>
          <p:cNvPr id="4" name="Title 3">
            <a:extLst>
              <a:ext uri="{FF2B5EF4-FFF2-40B4-BE49-F238E27FC236}">
                <a16:creationId xmlns:a16="http://schemas.microsoft.com/office/drawing/2014/main" id="{76795A86-ACCB-022D-875C-B60543EF2C84}"/>
              </a:ext>
            </a:extLst>
          </p:cNvPr>
          <p:cNvSpPr>
            <a:spLocks noGrp="1"/>
          </p:cNvSpPr>
          <p:nvPr>
            <p:ph type="title"/>
          </p:nvPr>
        </p:nvSpPr>
        <p:spPr/>
        <p:txBody>
          <a:bodyPr/>
          <a:lstStyle/>
          <a:p>
            <a:r>
              <a:rPr lang="en-GB"/>
              <a:t>Quick and effective actions</a:t>
            </a:r>
          </a:p>
        </p:txBody>
      </p:sp>
    </p:spTree>
    <p:extLst>
      <p:ext uri="{BB962C8B-B14F-4D97-AF65-F5344CB8AC3E}">
        <p14:creationId xmlns:p14="http://schemas.microsoft.com/office/powerpoint/2010/main" val="2955276094"/>
      </p:ext>
    </p:extLst>
  </p:cSld>
  <p:clrMapOvr>
    <a:masterClrMapping/>
  </p:clrMapOvr>
</p:sld>
</file>

<file path=ppt/theme/theme1.xml><?xml version="1.0" encoding="utf-8"?>
<a:theme xmlns:a="http://schemas.openxmlformats.org/drawingml/2006/main" name="LUBS Theme">
  <a:themeElements>
    <a:clrScheme name="LUBS">
      <a:dk1>
        <a:srgbClr val="910000"/>
      </a:dk1>
      <a:lt1>
        <a:srgbClr val="FF4E36"/>
      </a:lt1>
      <a:dk2>
        <a:srgbClr val="202020"/>
      </a:dk2>
      <a:lt2>
        <a:srgbClr val="FFFFFF"/>
      </a:lt2>
      <a:accent1>
        <a:srgbClr val="F6EEE5"/>
      </a:accent1>
      <a:accent2>
        <a:srgbClr val="032C45"/>
      </a:accent2>
      <a:accent3>
        <a:srgbClr val="4D147B"/>
      </a:accent3>
      <a:accent4>
        <a:srgbClr val="DEDEDE"/>
      </a:accent4>
      <a:accent5>
        <a:srgbClr val="202020"/>
      </a:accent5>
      <a:accent6>
        <a:srgbClr val="FF4E36"/>
      </a:accent6>
      <a:hlink>
        <a:srgbClr val="FF4E36"/>
      </a:hlink>
      <a:folHlink>
        <a:srgbClr val="91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76C731705600478A632320169CE78F" ma:contentTypeVersion="3" ma:contentTypeDescription="Create a new document." ma:contentTypeScope="" ma:versionID="ed376e5e5c4dc31cb95e27b2857dc137">
  <xsd:schema xmlns:xsd="http://www.w3.org/2001/XMLSchema" xmlns:xs="http://www.w3.org/2001/XMLSchema" xmlns:p="http://schemas.microsoft.com/office/2006/metadata/properties" xmlns:ns2="67cf6bc7-1bc2-40dd-ac8d-e5a8c2ba1477" targetNamespace="http://schemas.microsoft.com/office/2006/metadata/properties" ma:root="true" ma:fieldsID="4e2997bdf74b13e4eccb0fadca49f968" ns2:_="">
    <xsd:import namespace="67cf6bc7-1bc2-40dd-ac8d-e5a8c2ba147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f6bc7-1bc2-40dd-ac8d-e5a8c2ba14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EF0132-0861-43C6-B6F9-F2727B205DA4}"/>
</file>

<file path=customXml/itemProps2.xml><?xml version="1.0" encoding="utf-8"?>
<ds:datastoreItem xmlns:ds="http://schemas.openxmlformats.org/officeDocument/2006/customXml" ds:itemID="{47280778-0236-4508-B92E-2A603DD24744}">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50b7e313-f24b-42e1-887f-185dd44031c9"/>
    <ds:schemaRef ds:uri="856dc20a-ebc9-4e6c-bfd6-f3059f578c23"/>
    <ds:schemaRef ds:uri="http://www.w3.org/XML/1998/namespace"/>
  </ds:schemaRefs>
</ds:datastoreItem>
</file>

<file path=customXml/itemProps3.xml><?xml version="1.0" encoding="utf-8"?>
<ds:datastoreItem xmlns:ds="http://schemas.openxmlformats.org/officeDocument/2006/customXml" ds:itemID="{F9A6865E-CABB-4312-B15A-F586F29B0D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226</TotalTime>
  <Words>1056</Words>
  <Application>Microsoft Office PowerPoint</Application>
  <PresentationFormat>Widescreen</PresentationFormat>
  <Paragraphs>81</Paragraphs>
  <Slides>10</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freight-sans-pro</vt:lpstr>
      <vt:lpstr>Open Sans</vt:lpstr>
      <vt:lpstr>LUBS Theme</vt:lpstr>
      <vt:lpstr>Leeds D&amp;I Project Inclusive language on-site</vt:lpstr>
      <vt:lpstr>PowerPoint Presentation</vt:lpstr>
      <vt:lpstr>Why is inclusive language important on-site?</vt:lpstr>
      <vt:lpstr>Inclusive language guidance </vt:lpstr>
      <vt:lpstr>Inclusive language guidance </vt:lpstr>
      <vt:lpstr>Switching to inclusive language</vt:lpstr>
      <vt:lpstr>Six Guidelines for Inclusive Language: The Diversity Movement</vt:lpstr>
      <vt:lpstr>Six principles of inclusive language: Dr. Suzanne Wertheim</vt:lpstr>
      <vt:lpstr>Quick and effective actions</vt:lpstr>
      <vt:lpstr>Additional resources</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language</dc:title>
  <dc:creator>Jack Daly</dc:creator>
  <cp:lastModifiedBy>Jack Daly</cp:lastModifiedBy>
  <cp:revision>2</cp:revision>
  <dcterms:created xsi:type="dcterms:W3CDTF">2024-05-23T11:40:49Z</dcterms:created>
  <dcterms:modified xsi:type="dcterms:W3CDTF">2025-09-17T08:03:21Z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0x0101008776C731705600478A632320169CE78F</vt:lpwstr>
  </property>
  <property fmtid="{D5CDD505-2E9C-101B-9397-08002B2CF9AE}" pid="3" name="Order">
    <vt:r8>62800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