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324" r:id="rId5"/>
    <p:sldId id="358" r:id="rId6"/>
    <p:sldId id="505" r:id="rId7"/>
    <p:sldId id="528" r:id="rId8"/>
    <p:sldId id="506" r:id="rId9"/>
    <p:sldId id="508" r:id="rId10"/>
    <p:sldId id="516" r:id="rId11"/>
    <p:sldId id="517" r:id="rId12"/>
    <p:sldId id="518" r:id="rId13"/>
    <p:sldId id="519" r:id="rId14"/>
    <p:sldId id="521" r:id="rId15"/>
    <p:sldId id="520" r:id="rId16"/>
    <p:sldId id="526" r:id="rId17"/>
    <p:sldId id="522" r:id="rId18"/>
    <p:sldId id="523" r:id="rId19"/>
    <p:sldId id="530" r:id="rId20"/>
    <p:sldId id="52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667304-3C1B-E19C-7971-E3716C935D57}" name="Jennifer Tomlinson" initials="JT" userId="S::spljct@leeds.ac.uk::84c5c06d-61d7-45eb-bf47-b25290353a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F9933"/>
    <a:srgbClr val="33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6" autoAdjust="0"/>
    <p:restoredTop sz="82497" autoAdjust="0"/>
  </p:normalViewPr>
  <p:slideViewPr>
    <p:cSldViewPr snapToGrid="0">
      <p:cViewPr varScale="1">
        <p:scale>
          <a:sx n="62" d="100"/>
          <a:sy n="62" d="100"/>
        </p:scale>
        <p:origin x="1478"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Daly" userId="b15b144a-c2f3-4051-8aa7-2dea7277e3d5" providerId="ADAL" clId="{3946F784-F0D3-409D-9A5C-F09DF5FAF5B4}"/>
    <pc:docChg chg="delSld modSld">
      <pc:chgData name="Jack Daly" userId="b15b144a-c2f3-4051-8aa7-2dea7277e3d5" providerId="ADAL" clId="{3946F784-F0D3-409D-9A5C-F09DF5FAF5B4}" dt="2025-09-15T08:16:43.505" v="2" actId="20577"/>
      <pc:docMkLst>
        <pc:docMk/>
      </pc:docMkLst>
      <pc:sldChg chg="modNotesTx">
        <pc:chgData name="Jack Daly" userId="b15b144a-c2f3-4051-8aa7-2dea7277e3d5" providerId="ADAL" clId="{3946F784-F0D3-409D-9A5C-F09DF5FAF5B4}" dt="2025-09-15T08:16:43.505" v="2" actId="20577"/>
        <pc:sldMkLst>
          <pc:docMk/>
          <pc:sldMk cId="2612733366" sldId="358"/>
        </pc:sldMkLst>
      </pc:sldChg>
      <pc:sldChg chg="del">
        <pc:chgData name="Jack Daly" userId="b15b144a-c2f3-4051-8aa7-2dea7277e3d5" providerId="ADAL" clId="{3946F784-F0D3-409D-9A5C-F09DF5FAF5B4}" dt="2025-09-15T08:16:26.425" v="0" actId="47"/>
        <pc:sldMkLst>
          <pc:docMk/>
          <pc:sldMk cId="2056963141" sldId="371"/>
        </pc:sldMkLst>
      </pc:sldChg>
      <pc:sldChg chg="modNotesTx">
        <pc:chgData name="Jack Daly" userId="b15b144a-c2f3-4051-8aa7-2dea7277e3d5" providerId="ADAL" clId="{3946F784-F0D3-409D-9A5C-F09DF5FAF5B4}" dt="2025-09-15T08:16:31.434" v="1" actId="20577"/>
        <pc:sldMkLst>
          <pc:docMk/>
          <pc:sldMk cId="742699880" sldId="52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F238D-5BBE-45B2-83BE-59A0DCE73406}" type="doc">
      <dgm:prSet loTypeId="urn:microsoft.com/office/officeart/2005/8/layout/vList2" loCatId="list" qsTypeId="urn:microsoft.com/office/officeart/2005/8/quickstyle/simple5" qsCatId="simple" csTypeId="urn:microsoft.com/office/officeart/2005/8/colors/accent1_5" csCatId="accent1" phldr="1"/>
      <dgm:spPr/>
    </dgm:pt>
    <dgm:pt modelId="{FC2034E3-8FE5-458A-94B0-B07622E87D97}">
      <dgm:prSet phldrT="[Text]" custT="1"/>
      <dgm:spPr/>
      <dgm:t>
        <a:bodyPr/>
        <a:lstStyle/>
        <a:p>
          <a:r>
            <a:rPr lang="en-US" sz="3600" b="0" dirty="0">
              <a:latin typeface="Arial Rounded MT Bold" panose="020F0704030504030204" pitchFamily="34" charset="0"/>
              <a:cs typeface="AngsanaUPC" panose="02020603050405020304" pitchFamily="18" charset="-34"/>
            </a:rPr>
            <a:t>Autism</a:t>
          </a:r>
          <a:endParaRPr lang="en-GB" sz="3600" b="0" dirty="0">
            <a:latin typeface="Arial Rounded MT Bold" panose="020F0704030504030204" pitchFamily="34" charset="0"/>
            <a:cs typeface="AngsanaUPC" panose="02020603050405020304" pitchFamily="18" charset="-34"/>
          </a:endParaRPr>
        </a:p>
      </dgm:t>
    </dgm:pt>
    <dgm:pt modelId="{ACC8FF4D-C7CB-4DFF-9C5A-86BFF0E11716}" type="parTrans" cxnId="{681C7450-CFC1-44B4-AB4C-58F125A0B045}">
      <dgm:prSet/>
      <dgm:spPr/>
      <dgm:t>
        <a:bodyPr/>
        <a:lstStyle/>
        <a:p>
          <a:endParaRPr lang="en-GB" sz="2400" b="0">
            <a:solidFill>
              <a:schemeClr val="tx1"/>
            </a:solidFill>
            <a:latin typeface="Arial Rounded MT Bold" panose="020F0704030504030204" pitchFamily="34" charset="0"/>
            <a:cs typeface="Arial" panose="020B0604020202020204" pitchFamily="34" charset="0"/>
          </a:endParaRPr>
        </a:p>
      </dgm:t>
    </dgm:pt>
    <dgm:pt modelId="{4ED8B2C3-E48C-4589-B3FD-1CA26D397077}" type="sibTrans" cxnId="{681C7450-CFC1-44B4-AB4C-58F125A0B045}">
      <dgm:prSet/>
      <dgm:spPr/>
      <dgm:t>
        <a:bodyPr/>
        <a:lstStyle/>
        <a:p>
          <a:endParaRPr lang="en-GB" sz="2400" b="0">
            <a:solidFill>
              <a:schemeClr val="tx1"/>
            </a:solidFill>
            <a:latin typeface="Arial Rounded MT Bold" panose="020F0704030504030204" pitchFamily="34" charset="0"/>
            <a:cs typeface="Arial" panose="020B0604020202020204" pitchFamily="34" charset="0"/>
          </a:endParaRPr>
        </a:p>
      </dgm:t>
    </dgm:pt>
    <dgm:pt modelId="{E2CB17DB-DC00-44DE-BE83-50FE5EB9887E}">
      <dgm:prSet phldrT="[Text]" custT="1"/>
      <dgm:spPr/>
      <dgm:t>
        <a:bodyPr/>
        <a:lstStyle/>
        <a:p>
          <a:r>
            <a:rPr lang="en-US" sz="3600" b="0">
              <a:latin typeface="Arial Rounded MT Bold" panose="020F0704030504030204" pitchFamily="34" charset="0"/>
              <a:cs typeface="Arial" panose="020B0604020202020204" pitchFamily="34" charset="0"/>
            </a:rPr>
            <a:t>Dyslexia</a:t>
          </a:r>
          <a:endParaRPr lang="en-GB" sz="3600" b="0" dirty="0">
            <a:latin typeface="Arial Rounded MT Bold" panose="020F0704030504030204" pitchFamily="34" charset="0"/>
            <a:cs typeface="Arial" panose="020B0604020202020204" pitchFamily="34" charset="0"/>
          </a:endParaRPr>
        </a:p>
      </dgm:t>
    </dgm:pt>
    <dgm:pt modelId="{B09C8B97-AF9C-4FF6-9A8C-45FF53321394}" type="parTrans" cxnId="{AC3CE845-673C-42A8-B00A-139EB444C779}">
      <dgm:prSet/>
      <dgm:spPr/>
      <dgm:t>
        <a:bodyPr/>
        <a:lstStyle/>
        <a:p>
          <a:endParaRPr lang="en-GB" sz="2400" b="0">
            <a:solidFill>
              <a:schemeClr val="tx1"/>
            </a:solidFill>
            <a:latin typeface="Arial Rounded MT Bold" panose="020F0704030504030204" pitchFamily="34" charset="0"/>
            <a:cs typeface="Arial" panose="020B0604020202020204" pitchFamily="34" charset="0"/>
          </a:endParaRPr>
        </a:p>
      </dgm:t>
    </dgm:pt>
    <dgm:pt modelId="{C8483A57-2411-4F94-A48A-0D17F7D248E9}" type="sibTrans" cxnId="{AC3CE845-673C-42A8-B00A-139EB444C779}">
      <dgm:prSet/>
      <dgm:spPr/>
      <dgm:t>
        <a:bodyPr/>
        <a:lstStyle/>
        <a:p>
          <a:endParaRPr lang="en-GB" sz="2400" b="0">
            <a:solidFill>
              <a:schemeClr val="tx1"/>
            </a:solidFill>
            <a:latin typeface="Arial Rounded MT Bold" panose="020F0704030504030204" pitchFamily="34" charset="0"/>
            <a:cs typeface="Arial" panose="020B0604020202020204" pitchFamily="34" charset="0"/>
          </a:endParaRPr>
        </a:p>
      </dgm:t>
    </dgm:pt>
    <dgm:pt modelId="{3A95C17E-8CA1-4A88-AAC9-FE11C9EAAB9F}">
      <dgm:prSet phldrT="[Text]" custT="1"/>
      <dgm:spPr/>
      <dgm:t>
        <a:bodyPr/>
        <a:lstStyle/>
        <a:p>
          <a:r>
            <a:rPr lang="en-US" sz="3600" b="0">
              <a:latin typeface="Arial Rounded MT Bold" panose="020F0704030504030204" pitchFamily="34" charset="0"/>
              <a:cs typeface="Arial" panose="020B0604020202020204" pitchFamily="34" charset="0"/>
            </a:rPr>
            <a:t>ADHD</a:t>
          </a:r>
          <a:endParaRPr lang="en-GB" sz="3600" b="0" dirty="0">
            <a:latin typeface="Arial Rounded MT Bold" panose="020F0704030504030204" pitchFamily="34" charset="0"/>
            <a:cs typeface="Arial" panose="020B0604020202020204" pitchFamily="34" charset="0"/>
          </a:endParaRPr>
        </a:p>
      </dgm:t>
    </dgm:pt>
    <dgm:pt modelId="{C2D6664C-29E0-4FAF-8F7E-9A21123E36AE}" type="parTrans" cxnId="{3BAF85FB-B4B5-4472-AA13-14D1384C8261}">
      <dgm:prSet/>
      <dgm:spPr/>
      <dgm:t>
        <a:bodyPr/>
        <a:lstStyle/>
        <a:p>
          <a:endParaRPr lang="en-GB" sz="2400" b="0">
            <a:solidFill>
              <a:schemeClr val="tx1"/>
            </a:solidFill>
            <a:latin typeface="Arial Rounded MT Bold" panose="020F0704030504030204" pitchFamily="34" charset="0"/>
            <a:cs typeface="Arial" panose="020B0604020202020204" pitchFamily="34" charset="0"/>
          </a:endParaRPr>
        </a:p>
      </dgm:t>
    </dgm:pt>
    <dgm:pt modelId="{960FF8F7-139F-4718-9415-5BCAFFB45A54}" type="sibTrans" cxnId="{3BAF85FB-B4B5-4472-AA13-14D1384C8261}">
      <dgm:prSet/>
      <dgm:spPr/>
      <dgm:t>
        <a:bodyPr/>
        <a:lstStyle/>
        <a:p>
          <a:endParaRPr lang="en-GB" sz="2400" b="0">
            <a:solidFill>
              <a:schemeClr val="tx1"/>
            </a:solidFill>
            <a:latin typeface="Arial Rounded MT Bold" panose="020F0704030504030204" pitchFamily="34" charset="0"/>
            <a:cs typeface="Arial" panose="020B0604020202020204" pitchFamily="34" charset="0"/>
          </a:endParaRPr>
        </a:p>
      </dgm:t>
    </dgm:pt>
    <dgm:pt modelId="{F83E4F5F-EF48-4650-9AF0-BD43715BBA7D}">
      <dgm:prSet custT="1"/>
      <dgm:spPr/>
      <dgm:t>
        <a:bodyPr/>
        <a:lstStyle/>
        <a:p>
          <a:r>
            <a:rPr lang="en-US" sz="3600" b="0" dirty="0">
              <a:latin typeface="Arial Rounded MT Bold" panose="020F0704030504030204" pitchFamily="34" charset="0"/>
              <a:cs typeface="Arial" panose="020B0604020202020204" pitchFamily="34" charset="0"/>
            </a:rPr>
            <a:t>Dyspraxia</a:t>
          </a:r>
          <a:endParaRPr lang="en-GB" sz="3600" b="0" dirty="0">
            <a:latin typeface="Arial Rounded MT Bold" panose="020F0704030504030204" pitchFamily="34" charset="0"/>
            <a:cs typeface="Arial" panose="020B0604020202020204" pitchFamily="34" charset="0"/>
          </a:endParaRPr>
        </a:p>
      </dgm:t>
    </dgm:pt>
    <dgm:pt modelId="{FEB42129-8622-4764-8A16-4F5FF8E2A149}" type="parTrans" cxnId="{E264825E-F0AE-432A-9B89-E8B178BA7AE8}">
      <dgm:prSet/>
      <dgm:spPr/>
      <dgm:t>
        <a:bodyPr/>
        <a:lstStyle/>
        <a:p>
          <a:endParaRPr lang="en-GB" sz="2400" b="0">
            <a:solidFill>
              <a:schemeClr val="tx1"/>
            </a:solidFill>
            <a:latin typeface="Arial Rounded MT Bold" panose="020F0704030504030204" pitchFamily="34" charset="0"/>
            <a:cs typeface="Arial" panose="020B0604020202020204" pitchFamily="34" charset="0"/>
          </a:endParaRPr>
        </a:p>
      </dgm:t>
    </dgm:pt>
    <dgm:pt modelId="{7A9A9E25-5DFE-4C50-B7DB-48EA23F0A036}" type="sibTrans" cxnId="{E264825E-F0AE-432A-9B89-E8B178BA7AE8}">
      <dgm:prSet/>
      <dgm:spPr/>
      <dgm:t>
        <a:bodyPr/>
        <a:lstStyle/>
        <a:p>
          <a:endParaRPr lang="en-GB" sz="2400" b="0">
            <a:solidFill>
              <a:schemeClr val="tx1"/>
            </a:solidFill>
            <a:latin typeface="Arial Rounded MT Bold" panose="020F0704030504030204" pitchFamily="34" charset="0"/>
            <a:cs typeface="Arial" panose="020B0604020202020204" pitchFamily="34" charset="0"/>
          </a:endParaRPr>
        </a:p>
      </dgm:t>
    </dgm:pt>
    <dgm:pt modelId="{33D2FCAD-3202-4891-8DD4-3078567185C9}">
      <dgm:prSet custT="1"/>
      <dgm:spPr/>
      <dgm:t>
        <a:bodyPr/>
        <a:lstStyle/>
        <a:p>
          <a:r>
            <a:rPr lang="en-US" sz="3600" b="0">
              <a:latin typeface="Arial Rounded MT Bold" panose="020F0704030504030204" pitchFamily="34" charset="0"/>
              <a:cs typeface="Arial" panose="020B0604020202020204" pitchFamily="34" charset="0"/>
            </a:rPr>
            <a:t>Dyscalculia</a:t>
          </a:r>
          <a:endParaRPr lang="en-GB" sz="3600" b="0" dirty="0">
            <a:latin typeface="Arial Rounded MT Bold" panose="020F0704030504030204" pitchFamily="34" charset="0"/>
            <a:cs typeface="Arial" panose="020B0604020202020204" pitchFamily="34" charset="0"/>
          </a:endParaRPr>
        </a:p>
      </dgm:t>
    </dgm:pt>
    <dgm:pt modelId="{0E16D6DB-1347-4FF1-B661-107E21F61171}" type="parTrans" cxnId="{740E39C1-20FC-4447-BBFC-0F9F6382053A}">
      <dgm:prSet/>
      <dgm:spPr/>
      <dgm:t>
        <a:bodyPr/>
        <a:lstStyle/>
        <a:p>
          <a:endParaRPr lang="en-GB" sz="2400" b="0">
            <a:solidFill>
              <a:schemeClr val="tx1"/>
            </a:solidFill>
            <a:latin typeface="Arial Rounded MT Bold" panose="020F0704030504030204" pitchFamily="34" charset="0"/>
            <a:cs typeface="Arial" panose="020B0604020202020204" pitchFamily="34" charset="0"/>
          </a:endParaRPr>
        </a:p>
      </dgm:t>
    </dgm:pt>
    <dgm:pt modelId="{B81B8ABE-AECA-40A5-AFFE-6A57079561F5}" type="sibTrans" cxnId="{740E39C1-20FC-4447-BBFC-0F9F6382053A}">
      <dgm:prSet/>
      <dgm:spPr/>
      <dgm:t>
        <a:bodyPr/>
        <a:lstStyle/>
        <a:p>
          <a:endParaRPr lang="en-GB" sz="2400" b="0">
            <a:solidFill>
              <a:schemeClr val="tx1"/>
            </a:solidFill>
            <a:latin typeface="Arial Rounded MT Bold" panose="020F0704030504030204" pitchFamily="34" charset="0"/>
            <a:cs typeface="Arial" panose="020B0604020202020204" pitchFamily="34" charset="0"/>
          </a:endParaRPr>
        </a:p>
      </dgm:t>
    </dgm:pt>
    <dgm:pt modelId="{CABA10A9-ABDD-468F-A399-16ABC687694F}">
      <dgm:prSet custT="1"/>
      <dgm:spPr/>
      <dgm:t>
        <a:bodyPr/>
        <a:lstStyle/>
        <a:p>
          <a:r>
            <a:rPr lang="en-US" sz="3600" b="0">
              <a:latin typeface="Arial Rounded MT Bold" panose="020F0704030504030204" pitchFamily="34" charset="0"/>
              <a:cs typeface="Arial" panose="020B0604020202020204" pitchFamily="34" charset="0"/>
            </a:rPr>
            <a:t>Tourette Syndrome</a:t>
          </a:r>
          <a:endParaRPr lang="en-GB" sz="3600" b="0" dirty="0">
            <a:latin typeface="Arial Rounded MT Bold" panose="020F0704030504030204" pitchFamily="34" charset="0"/>
            <a:cs typeface="Arial" panose="020B0604020202020204" pitchFamily="34" charset="0"/>
          </a:endParaRPr>
        </a:p>
      </dgm:t>
    </dgm:pt>
    <dgm:pt modelId="{DDA86B4A-81C0-4CB4-B5EB-2C4CB90DA18C}" type="parTrans" cxnId="{13E533E3-2CC9-43AA-AEB4-C70226FCF2AD}">
      <dgm:prSet/>
      <dgm:spPr/>
      <dgm:t>
        <a:bodyPr/>
        <a:lstStyle/>
        <a:p>
          <a:endParaRPr lang="en-GB" sz="2400" b="0">
            <a:solidFill>
              <a:schemeClr val="tx1"/>
            </a:solidFill>
            <a:latin typeface="Arial Rounded MT Bold" panose="020F0704030504030204" pitchFamily="34" charset="0"/>
            <a:cs typeface="Arial" panose="020B0604020202020204" pitchFamily="34" charset="0"/>
          </a:endParaRPr>
        </a:p>
      </dgm:t>
    </dgm:pt>
    <dgm:pt modelId="{88193BC1-8A57-40A4-ACB1-2939CF707B8B}" type="sibTrans" cxnId="{13E533E3-2CC9-43AA-AEB4-C70226FCF2AD}">
      <dgm:prSet/>
      <dgm:spPr/>
      <dgm:t>
        <a:bodyPr/>
        <a:lstStyle/>
        <a:p>
          <a:endParaRPr lang="en-GB" sz="2400" b="0">
            <a:solidFill>
              <a:schemeClr val="tx1"/>
            </a:solidFill>
            <a:latin typeface="Arial Rounded MT Bold" panose="020F0704030504030204" pitchFamily="34" charset="0"/>
            <a:cs typeface="Arial" panose="020B0604020202020204" pitchFamily="34" charset="0"/>
          </a:endParaRPr>
        </a:p>
      </dgm:t>
    </dgm:pt>
    <dgm:pt modelId="{345D759E-C89A-483E-AF91-FDA03A4698E1}" type="pres">
      <dgm:prSet presAssocID="{861F238D-5BBE-45B2-83BE-59A0DCE73406}" presName="linear" presStyleCnt="0">
        <dgm:presLayoutVars>
          <dgm:animLvl val="lvl"/>
          <dgm:resizeHandles val="exact"/>
        </dgm:presLayoutVars>
      </dgm:prSet>
      <dgm:spPr/>
    </dgm:pt>
    <dgm:pt modelId="{B3631E67-D1C0-453D-A5C3-987BD353EA5E}" type="pres">
      <dgm:prSet presAssocID="{FC2034E3-8FE5-458A-94B0-B07622E87D97}" presName="parentText" presStyleLbl="node1" presStyleIdx="0" presStyleCnt="6">
        <dgm:presLayoutVars>
          <dgm:chMax val="0"/>
          <dgm:bulletEnabled val="1"/>
        </dgm:presLayoutVars>
      </dgm:prSet>
      <dgm:spPr/>
    </dgm:pt>
    <dgm:pt modelId="{FC8DF6E1-518B-4FBE-A73A-2819EA0FD0B9}" type="pres">
      <dgm:prSet presAssocID="{4ED8B2C3-E48C-4589-B3FD-1CA26D397077}" presName="spacer" presStyleCnt="0"/>
      <dgm:spPr/>
    </dgm:pt>
    <dgm:pt modelId="{3FE45CE2-F467-4BA6-8566-A629D67E1487}" type="pres">
      <dgm:prSet presAssocID="{E2CB17DB-DC00-44DE-BE83-50FE5EB9887E}" presName="parentText" presStyleLbl="node1" presStyleIdx="1" presStyleCnt="6">
        <dgm:presLayoutVars>
          <dgm:chMax val="0"/>
          <dgm:bulletEnabled val="1"/>
        </dgm:presLayoutVars>
      </dgm:prSet>
      <dgm:spPr/>
    </dgm:pt>
    <dgm:pt modelId="{EB0324A4-5E18-45F2-A1DA-380F2B70BD70}" type="pres">
      <dgm:prSet presAssocID="{C8483A57-2411-4F94-A48A-0D17F7D248E9}" presName="spacer" presStyleCnt="0"/>
      <dgm:spPr/>
    </dgm:pt>
    <dgm:pt modelId="{C1BAE5E9-E8B0-42AA-9EE6-C43E24B2FEF7}" type="pres">
      <dgm:prSet presAssocID="{F83E4F5F-EF48-4650-9AF0-BD43715BBA7D}" presName="parentText" presStyleLbl="node1" presStyleIdx="2" presStyleCnt="6">
        <dgm:presLayoutVars>
          <dgm:chMax val="0"/>
          <dgm:bulletEnabled val="1"/>
        </dgm:presLayoutVars>
      </dgm:prSet>
      <dgm:spPr/>
    </dgm:pt>
    <dgm:pt modelId="{FD1312A5-AA92-4837-A67F-94EA1649739A}" type="pres">
      <dgm:prSet presAssocID="{7A9A9E25-5DFE-4C50-B7DB-48EA23F0A036}" presName="spacer" presStyleCnt="0"/>
      <dgm:spPr/>
    </dgm:pt>
    <dgm:pt modelId="{B1AB81F1-94E4-47E9-A913-97432461593E}" type="pres">
      <dgm:prSet presAssocID="{33D2FCAD-3202-4891-8DD4-3078567185C9}" presName="parentText" presStyleLbl="node1" presStyleIdx="3" presStyleCnt="6">
        <dgm:presLayoutVars>
          <dgm:chMax val="0"/>
          <dgm:bulletEnabled val="1"/>
        </dgm:presLayoutVars>
      </dgm:prSet>
      <dgm:spPr/>
    </dgm:pt>
    <dgm:pt modelId="{9FB9ADA4-7890-444B-A52A-8B2A207E0D6A}" type="pres">
      <dgm:prSet presAssocID="{B81B8ABE-AECA-40A5-AFFE-6A57079561F5}" presName="spacer" presStyleCnt="0"/>
      <dgm:spPr/>
    </dgm:pt>
    <dgm:pt modelId="{0EC63B7C-F640-4AF7-9EED-BDA8DC137982}" type="pres">
      <dgm:prSet presAssocID="{CABA10A9-ABDD-468F-A399-16ABC687694F}" presName="parentText" presStyleLbl="node1" presStyleIdx="4" presStyleCnt="6">
        <dgm:presLayoutVars>
          <dgm:chMax val="0"/>
          <dgm:bulletEnabled val="1"/>
        </dgm:presLayoutVars>
      </dgm:prSet>
      <dgm:spPr/>
    </dgm:pt>
    <dgm:pt modelId="{FD36EC83-B57F-41C3-B32E-BE3491825B9F}" type="pres">
      <dgm:prSet presAssocID="{88193BC1-8A57-40A4-ACB1-2939CF707B8B}" presName="spacer" presStyleCnt="0"/>
      <dgm:spPr/>
    </dgm:pt>
    <dgm:pt modelId="{0E4F4E10-0325-43F0-ABA2-AFD9C9F3EA9A}" type="pres">
      <dgm:prSet presAssocID="{3A95C17E-8CA1-4A88-AAC9-FE11C9EAAB9F}" presName="parentText" presStyleLbl="node1" presStyleIdx="5" presStyleCnt="6">
        <dgm:presLayoutVars>
          <dgm:chMax val="0"/>
          <dgm:bulletEnabled val="1"/>
        </dgm:presLayoutVars>
      </dgm:prSet>
      <dgm:spPr/>
    </dgm:pt>
  </dgm:ptLst>
  <dgm:cxnLst>
    <dgm:cxn modelId="{4DA4D10A-B24C-4CB1-A496-B9F9C29D8B33}" type="presOf" srcId="{F83E4F5F-EF48-4650-9AF0-BD43715BBA7D}" destId="{C1BAE5E9-E8B0-42AA-9EE6-C43E24B2FEF7}" srcOrd="0" destOrd="0" presId="urn:microsoft.com/office/officeart/2005/8/layout/vList2"/>
    <dgm:cxn modelId="{F7A67825-0FF3-42AB-B0B0-EBC9980AF580}" type="presOf" srcId="{FC2034E3-8FE5-458A-94B0-B07622E87D97}" destId="{B3631E67-D1C0-453D-A5C3-987BD353EA5E}" srcOrd="0" destOrd="0" presId="urn:microsoft.com/office/officeart/2005/8/layout/vList2"/>
    <dgm:cxn modelId="{E264825E-F0AE-432A-9B89-E8B178BA7AE8}" srcId="{861F238D-5BBE-45B2-83BE-59A0DCE73406}" destId="{F83E4F5F-EF48-4650-9AF0-BD43715BBA7D}" srcOrd="2" destOrd="0" parTransId="{FEB42129-8622-4764-8A16-4F5FF8E2A149}" sibTransId="{7A9A9E25-5DFE-4C50-B7DB-48EA23F0A036}"/>
    <dgm:cxn modelId="{273DD145-C1AB-4F49-9F8E-F66171A9C659}" type="presOf" srcId="{33D2FCAD-3202-4891-8DD4-3078567185C9}" destId="{B1AB81F1-94E4-47E9-A913-97432461593E}" srcOrd="0" destOrd="0" presId="urn:microsoft.com/office/officeart/2005/8/layout/vList2"/>
    <dgm:cxn modelId="{AC3CE845-673C-42A8-B00A-139EB444C779}" srcId="{861F238D-5BBE-45B2-83BE-59A0DCE73406}" destId="{E2CB17DB-DC00-44DE-BE83-50FE5EB9887E}" srcOrd="1" destOrd="0" parTransId="{B09C8B97-AF9C-4FF6-9A8C-45FF53321394}" sibTransId="{C8483A57-2411-4F94-A48A-0D17F7D248E9}"/>
    <dgm:cxn modelId="{681C7450-CFC1-44B4-AB4C-58F125A0B045}" srcId="{861F238D-5BBE-45B2-83BE-59A0DCE73406}" destId="{FC2034E3-8FE5-458A-94B0-B07622E87D97}" srcOrd="0" destOrd="0" parTransId="{ACC8FF4D-C7CB-4DFF-9C5A-86BFF0E11716}" sibTransId="{4ED8B2C3-E48C-4589-B3FD-1CA26D397077}"/>
    <dgm:cxn modelId="{9EE2EC59-A256-41CE-83CC-0BED49B70171}" type="presOf" srcId="{3A95C17E-8CA1-4A88-AAC9-FE11C9EAAB9F}" destId="{0E4F4E10-0325-43F0-ABA2-AFD9C9F3EA9A}" srcOrd="0" destOrd="0" presId="urn:microsoft.com/office/officeart/2005/8/layout/vList2"/>
    <dgm:cxn modelId="{C253A5BC-BF90-493A-BF5F-5CD6C6EEDE1F}" type="presOf" srcId="{E2CB17DB-DC00-44DE-BE83-50FE5EB9887E}" destId="{3FE45CE2-F467-4BA6-8566-A629D67E1487}" srcOrd="0" destOrd="0" presId="urn:microsoft.com/office/officeart/2005/8/layout/vList2"/>
    <dgm:cxn modelId="{0B1F3BBD-5D87-4101-B567-8A0E1A47FDFC}" type="presOf" srcId="{861F238D-5BBE-45B2-83BE-59A0DCE73406}" destId="{345D759E-C89A-483E-AF91-FDA03A4698E1}" srcOrd="0" destOrd="0" presId="urn:microsoft.com/office/officeart/2005/8/layout/vList2"/>
    <dgm:cxn modelId="{740E39C1-20FC-4447-BBFC-0F9F6382053A}" srcId="{861F238D-5BBE-45B2-83BE-59A0DCE73406}" destId="{33D2FCAD-3202-4891-8DD4-3078567185C9}" srcOrd="3" destOrd="0" parTransId="{0E16D6DB-1347-4FF1-B661-107E21F61171}" sibTransId="{B81B8ABE-AECA-40A5-AFFE-6A57079561F5}"/>
    <dgm:cxn modelId="{DC2D78E1-ADC8-43F4-B1DF-73F98851EA43}" type="presOf" srcId="{CABA10A9-ABDD-468F-A399-16ABC687694F}" destId="{0EC63B7C-F640-4AF7-9EED-BDA8DC137982}" srcOrd="0" destOrd="0" presId="urn:microsoft.com/office/officeart/2005/8/layout/vList2"/>
    <dgm:cxn modelId="{13E533E3-2CC9-43AA-AEB4-C70226FCF2AD}" srcId="{861F238D-5BBE-45B2-83BE-59A0DCE73406}" destId="{CABA10A9-ABDD-468F-A399-16ABC687694F}" srcOrd="4" destOrd="0" parTransId="{DDA86B4A-81C0-4CB4-B5EB-2C4CB90DA18C}" sibTransId="{88193BC1-8A57-40A4-ACB1-2939CF707B8B}"/>
    <dgm:cxn modelId="{3BAF85FB-B4B5-4472-AA13-14D1384C8261}" srcId="{861F238D-5BBE-45B2-83BE-59A0DCE73406}" destId="{3A95C17E-8CA1-4A88-AAC9-FE11C9EAAB9F}" srcOrd="5" destOrd="0" parTransId="{C2D6664C-29E0-4FAF-8F7E-9A21123E36AE}" sibTransId="{960FF8F7-139F-4718-9415-5BCAFFB45A54}"/>
    <dgm:cxn modelId="{3319D1CA-A2F4-41DD-9ED0-8BAE45EBC6E0}" type="presParOf" srcId="{345D759E-C89A-483E-AF91-FDA03A4698E1}" destId="{B3631E67-D1C0-453D-A5C3-987BD353EA5E}" srcOrd="0" destOrd="0" presId="urn:microsoft.com/office/officeart/2005/8/layout/vList2"/>
    <dgm:cxn modelId="{23983A35-88EA-4699-B7B2-80803D66313B}" type="presParOf" srcId="{345D759E-C89A-483E-AF91-FDA03A4698E1}" destId="{FC8DF6E1-518B-4FBE-A73A-2819EA0FD0B9}" srcOrd="1" destOrd="0" presId="urn:microsoft.com/office/officeart/2005/8/layout/vList2"/>
    <dgm:cxn modelId="{0A93E78A-7F62-4427-90D3-A33346FC84AD}" type="presParOf" srcId="{345D759E-C89A-483E-AF91-FDA03A4698E1}" destId="{3FE45CE2-F467-4BA6-8566-A629D67E1487}" srcOrd="2" destOrd="0" presId="urn:microsoft.com/office/officeart/2005/8/layout/vList2"/>
    <dgm:cxn modelId="{CA4BA4FE-F598-49C3-8A9C-2CF9C6BE725E}" type="presParOf" srcId="{345D759E-C89A-483E-AF91-FDA03A4698E1}" destId="{EB0324A4-5E18-45F2-A1DA-380F2B70BD70}" srcOrd="3" destOrd="0" presId="urn:microsoft.com/office/officeart/2005/8/layout/vList2"/>
    <dgm:cxn modelId="{76376701-1299-4BE9-8924-99BE7ED99209}" type="presParOf" srcId="{345D759E-C89A-483E-AF91-FDA03A4698E1}" destId="{C1BAE5E9-E8B0-42AA-9EE6-C43E24B2FEF7}" srcOrd="4" destOrd="0" presId="urn:microsoft.com/office/officeart/2005/8/layout/vList2"/>
    <dgm:cxn modelId="{EEEFF5E6-FE01-4E34-916E-98B0ACDE3FC8}" type="presParOf" srcId="{345D759E-C89A-483E-AF91-FDA03A4698E1}" destId="{FD1312A5-AA92-4837-A67F-94EA1649739A}" srcOrd="5" destOrd="0" presId="urn:microsoft.com/office/officeart/2005/8/layout/vList2"/>
    <dgm:cxn modelId="{128F2512-DD2A-4BE9-9FA4-3A49AA5D79A9}" type="presParOf" srcId="{345D759E-C89A-483E-AF91-FDA03A4698E1}" destId="{B1AB81F1-94E4-47E9-A913-97432461593E}" srcOrd="6" destOrd="0" presId="urn:microsoft.com/office/officeart/2005/8/layout/vList2"/>
    <dgm:cxn modelId="{5EF0CB7F-6F2B-4A0E-800C-CC82B782E8CA}" type="presParOf" srcId="{345D759E-C89A-483E-AF91-FDA03A4698E1}" destId="{9FB9ADA4-7890-444B-A52A-8B2A207E0D6A}" srcOrd="7" destOrd="0" presId="urn:microsoft.com/office/officeart/2005/8/layout/vList2"/>
    <dgm:cxn modelId="{11D5DBB9-888E-4EB0-B4D9-0BFC6A6FE425}" type="presParOf" srcId="{345D759E-C89A-483E-AF91-FDA03A4698E1}" destId="{0EC63B7C-F640-4AF7-9EED-BDA8DC137982}" srcOrd="8" destOrd="0" presId="urn:microsoft.com/office/officeart/2005/8/layout/vList2"/>
    <dgm:cxn modelId="{E77B7229-FB5F-4534-8595-BB264A430787}" type="presParOf" srcId="{345D759E-C89A-483E-AF91-FDA03A4698E1}" destId="{FD36EC83-B57F-41C3-B32E-BE3491825B9F}" srcOrd="9" destOrd="0" presId="urn:microsoft.com/office/officeart/2005/8/layout/vList2"/>
    <dgm:cxn modelId="{AA2CCFAA-F90C-4B56-B833-1F58D67AE998}" type="presParOf" srcId="{345D759E-C89A-483E-AF91-FDA03A4698E1}" destId="{0E4F4E10-0325-43F0-ABA2-AFD9C9F3EA9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D08786E-B59F-41DA-9E7C-73834C08BC77}" type="doc">
      <dgm:prSet loTypeId="urn:microsoft.com/office/officeart/2005/8/layout/process1" loCatId="process" qsTypeId="urn:microsoft.com/office/officeart/2005/8/quickstyle/simple1" qsCatId="simple" csTypeId="urn:microsoft.com/office/officeart/2005/8/colors/accent0_1" csCatId="mainScheme" phldr="1"/>
      <dgm:spPr/>
    </dgm:pt>
    <dgm:pt modelId="{9C46FBAC-6DA3-4121-9478-6871673473D9}">
      <dgm:prSet phldrT="[Text]"/>
      <dgm:spPr/>
      <dgm:t>
        <a:bodyPr/>
        <a:lstStyle/>
        <a:p>
          <a:r>
            <a:rPr lang="en-GB" dirty="0">
              <a:solidFill>
                <a:schemeClr val="bg2"/>
              </a:solidFill>
            </a:rPr>
            <a:t>Information</a:t>
          </a:r>
        </a:p>
      </dgm:t>
    </dgm:pt>
    <dgm:pt modelId="{277ACA47-A9BA-4ABE-BAFE-32E63F8C475E}" type="parTrans" cxnId="{C67F5560-CCC5-4E43-BC75-791963729629}">
      <dgm:prSet/>
      <dgm:spPr/>
      <dgm:t>
        <a:bodyPr/>
        <a:lstStyle/>
        <a:p>
          <a:endParaRPr lang="en-GB">
            <a:solidFill>
              <a:schemeClr val="bg2"/>
            </a:solidFill>
          </a:endParaRPr>
        </a:p>
      </dgm:t>
    </dgm:pt>
    <dgm:pt modelId="{52C75545-3DD7-4578-9940-D267EA17EFC5}" type="sibTrans" cxnId="{C67F5560-CCC5-4E43-BC75-791963729629}">
      <dgm:prSet/>
      <dgm:spPr/>
      <dgm:t>
        <a:bodyPr/>
        <a:lstStyle/>
        <a:p>
          <a:endParaRPr lang="en-GB">
            <a:solidFill>
              <a:schemeClr val="bg2"/>
            </a:solidFill>
          </a:endParaRPr>
        </a:p>
      </dgm:t>
    </dgm:pt>
    <dgm:pt modelId="{F8C50971-262E-4A68-B95A-5B4BA8B74820}">
      <dgm:prSet phldrT="[Text]"/>
      <dgm:spPr/>
      <dgm:t>
        <a:bodyPr/>
        <a:lstStyle/>
        <a:p>
          <a:r>
            <a:rPr lang="en-GB" dirty="0">
              <a:solidFill>
                <a:schemeClr val="bg2"/>
              </a:solidFill>
            </a:rPr>
            <a:t>Filtering</a:t>
          </a:r>
        </a:p>
      </dgm:t>
    </dgm:pt>
    <dgm:pt modelId="{E9C97CE1-71D1-4948-8C96-E79F7E3EEBA6}" type="parTrans" cxnId="{D7C9CCFA-B7AD-4207-99D1-5EC1FC7CDA10}">
      <dgm:prSet/>
      <dgm:spPr/>
      <dgm:t>
        <a:bodyPr/>
        <a:lstStyle/>
        <a:p>
          <a:endParaRPr lang="en-GB">
            <a:solidFill>
              <a:schemeClr val="bg2"/>
            </a:solidFill>
          </a:endParaRPr>
        </a:p>
      </dgm:t>
    </dgm:pt>
    <dgm:pt modelId="{A15BEAE1-98D8-4D0D-A911-E18A7CF51D81}" type="sibTrans" cxnId="{D7C9CCFA-B7AD-4207-99D1-5EC1FC7CDA10}">
      <dgm:prSet/>
      <dgm:spPr/>
      <dgm:t>
        <a:bodyPr/>
        <a:lstStyle/>
        <a:p>
          <a:endParaRPr lang="en-GB">
            <a:solidFill>
              <a:schemeClr val="bg2"/>
            </a:solidFill>
          </a:endParaRPr>
        </a:p>
      </dgm:t>
    </dgm:pt>
    <dgm:pt modelId="{575133C4-4B79-4703-A2A1-482146EB6A3F}">
      <dgm:prSet phldrT="[Text]"/>
      <dgm:spPr/>
      <dgm:t>
        <a:bodyPr/>
        <a:lstStyle/>
        <a:p>
          <a:r>
            <a:rPr lang="en-GB" dirty="0">
              <a:solidFill>
                <a:schemeClr val="bg2"/>
              </a:solidFill>
            </a:rPr>
            <a:t>Intuition</a:t>
          </a:r>
        </a:p>
      </dgm:t>
    </dgm:pt>
    <dgm:pt modelId="{B25F0CFC-10DB-4994-B41E-B0CF2C4498CB}" type="parTrans" cxnId="{3B0619CC-3725-4165-817F-1FB64BACFE0D}">
      <dgm:prSet/>
      <dgm:spPr/>
      <dgm:t>
        <a:bodyPr/>
        <a:lstStyle/>
        <a:p>
          <a:endParaRPr lang="en-GB">
            <a:solidFill>
              <a:schemeClr val="bg2"/>
            </a:solidFill>
          </a:endParaRPr>
        </a:p>
      </dgm:t>
    </dgm:pt>
    <dgm:pt modelId="{AD43EBBC-8411-4F9A-9720-D53F268AEFBE}" type="sibTrans" cxnId="{3B0619CC-3725-4165-817F-1FB64BACFE0D}">
      <dgm:prSet/>
      <dgm:spPr/>
      <dgm:t>
        <a:bodyPr/>
        <a:lstStyle/>
        <a:p>
          <a:endParaRPr lang="en-GB">
            <a:solidFill>
              <a:schemeClr val="bg2"/>
            </a:solidFill>
          </a:endParaRPr>
        </a:p>
      </dgm:t>
    </dgm:pt>
    <dgm:pt modelId="{3B22E094-BB74-409A-873D-BC4FE2C3186F}">
      <dgm:prSet phldrT="[Text]"/>
      <dgm:spPr/>
      <dgm:t>
        <a:bodyPr/>
        <a:lstStyle/>
        <a:p>
          <a:r>
            <a:rPr lang="en-GB" dirty="0">
              <a:solidFill>
                <a:schemeClr val="bg2"/>
              </a:solidFill>
            </a:rPr>
            <a:t>Decision</a:t>
          </a:r>
        </a:p>
      </dgm:t>
    </dgm:pt>
    <dgm:pt modelId="{6B2E05DD-BACC-4D1A-8D7B-CF2FE891FEC2}" type="parTrans" cxnId="{E487CCA5-AF4A-4358-B0AA-B577E04A82A9}">
      <dgm:prSet/>
      <dgm:spPr/>
      <dgm:t>
        <a:bodyPr/>
        <a:lstStyle/>
        <a:p>
          <a:endParaRPr lang="en-GB">
            <a:solidFill>
              <a:schemeClr val="bg2"/>
            </a:solidFill>
          </a:endParaRPr>
        </a:p>
      </dgm:t>
    </dgm:pt>
    <dgm:pt modelId="{D6AB0A20-9452-4DB9-AC4C-455838CF42EF}" type="sibTrans" cxnId="{E487CCA5-AF4A-4358-B0AA-B577E04A82A9}">
      <dgm:prSet/>
      <dgm:spPr/>
      <dgm:t>
        <a:bodyPr/>
        <a:lstStyle/>
        <a:p>
          <a:endParaRPr lang="en-GB">
            <a:solidFill>
              <a:schemeClr val="bg2"/>
            </a:solidFill>
          </a:endParaRPr>
        </a:p>
      </dgm:t>
    </dgm:pt>
    <dgm:pt modelId="{B16C430C-964B-4906-AA3A-F911B150CB2F}" type="pres">
      <dgm:prSet presAssocID="{7D08786E-B59F-41DA-9E7C-73834C08BC77}" presName="Name0" presStyleCnt="0">
        <dgm:presLayoutVars>
          <dgm:dir/>
          <dgm:resizeHandles val="exact"/>
        </dgm:presLayoutVars>
      </dgm:prSet>
      <dgm:spPr/>
    </dgm:pt>
    <dgm:pt modelId="{7184BBEE-51E8-4BE1-95FF-F16B54E7E569}" type="pres">
      <dgm:prSet presAssocID="{9C46FBAC-6DA3-4121-9478-6871673473D9}" presName="node" presStyleLbl="node1" presStyleIdx="0" presStyleCnt="4">
        <dgm:presLayoutVars>
          <dgm:bulletEnabled val="1"/>
        </dgm:presLayoutVars>
      </dgm:prSet>
      <dgm:spPr/>
    </dgm:pt>
    <dgm:pt modelId="{8812185A-6AB5-4E32-A886-4F2740A0D621}" type="pres">
      <dgm:prSet presAssocID="{52C75545-3DD7-4578-9940-D267EA17EFC5}" presName="sibTrans" presStyleLbl="sibTrans2D1" presStyleIdx="0" presStyleCnt="3"/>
      <dgm:spPr/>
    </dgm:pt>
    <dgm:pt modelId="{E1CE75F2-69DB-4EA3-99BC-644ACF8E8F52}" type="pres">
      <dgm:prSet presAssocID="{52C75545-3DD7-4578-9940-D267EA17EFC5}" presName="connectorText" presStyleLbl="sibTrans2D1" presStyleIdx="0" presStyleCnt="3"/>
      <dgm:spPr/>
    </dgm:pt>
    <dgm:pt modelId="{85D1D7EC-07B7-48EA-A39C-FC6BDC466E1B}" type="pres">
      <dgm:prSet presAssocID="{F8C50971-262E-4A68-B95A-5B4BA8B74820}" presName="node" presStyleLbl="node1" presStyleIdx="1" presStyleCnt="4">
        <dgm:presLayoutVars>
          <dgm:bulletEnabled val="1"/>
        </dgm:presLayoutVars>
      </dgm:prSet>
      <dgm:spPr/>
    </dgm:pt>
    <dgm:pt modelId="{FC775148-1535-42C8-A4A1-4981C2B837A9}" type="pres">
      <dgm:prSet presAssocID="{A15BEAE1-98D8-4D0D-A911-E18A7CF51D81}" presName="sibTrans" presStyleLbl="sibTrans2D1" presStyleIdx="1" presStyleCnt="3"/>
      <dgm:spPr/>
    </dgm:pt>
    <dgm:pt modelId="{A5EC7F11-59D4-453B-AE8A-1E10F6C70206}" type="pres">
      <dgm:prSet presAssocID="{A15BEAE1-98D8-4D0D-A911-E18A7CF51D81}" presName="connectorText" presStyleLbl="sibTrans2D1" presStyleIdx="1" presStyleCnt="3"/>
      <dgm:spPr/>
    </dgm:pt>
    <dgm:pt modelId="{727B4EC0-415D-4B34-8ED6-07663D598D32}" type="pres">
      <dgm:prSet presAssocID="{575133C4-4B79-4703-A2A1-482146EB6A3F}" presName="node" presStyleLbl="node1" presStyleIdx="2" presStyleCnt="4">
        <dgm:presLayoutVars>
          <dgm:bulletEnabled val="1"/>
        </dgm:presLayoutVars>
      </dgm:prSet>
      <dgm:spPr/>
    </dgm:pt>
    <dgm:pt modelId="{D1E83A36-D824-4A3B-A113-69F5D727716A}" type="pres">
      <dgm:prSet presAssocID="{AD43EBBC-8411-4F9A-9720-D53F268AEFBE}" presName="sibTrans" presStyleLbl="sibTrans2D1" presStyleIdx="2" presStyleCnt="3"/>
      <dgm:spPr/>
    </dgm:pt>
    <dgm:pt modelId="{3ACEBD01-CEB9-48B7-BA4F-0F2E65E04BF0}" type="pres">
      <dgm:prSet presAssocID="{AD43EBBC-8411-4F9A-9720-D53F268AEFBE}" presName="connectorText" presStyleLbl="sibTrans2D1" presStyleIdx="2" presStyleCnt="3"/>
      <dgm:spPr/>
    </dgm:pt>
    <dgm:pt modelId="{85398EE6-45F2-4E69-B2CB-537C5A4FF684}" type="pres">
      <dgm:prSet presAssocID="{3B22E094-BB74-409A-873D-BC4FE2C3186F}" presName="node" presStyleLbl="node1" presStyleIdx="3" presStyleCnt="4">
        <dgm:presLayoutVars>
          <dgm:bulletEnabled val="1"/>
        </dgm:presLayoutVars>
      </dgm:prSet>
      <dgm:spPr/>
    </dgm:pt>
  </dgm:ptLst>
  <dgm:cxnLst>
    <dgm:cxn modelId="{60A32501-9620-4712-B283-212130DB30F3}" type="presOf" srcId="{AD43EBBC-8411-4F9A-9720-D53F268AEFBE}" destId="{3ACEBD01-CEB9-48B7-BA4F-0F2E65E04BF0}" srcOrd="1" destOrd="0" presId="urn:microsoft.com/office/officeart/2005/8/layout/process1"/>
    <dgm:cxn modelId="{46262B1E-7A35-4D9D-A710-F1DEA8A05046}" type="presOf" srcId="{575133C4-4B79-4703-A2A1-482146EB6A3F}" destId="{727B4EC0-415D-4B34-8ED6-07663D598D32}" srcOrd="0" destOrd="0" presId="urn:microsoft.com/office/officeart/2005/8/layout/process1"/>
    <dgm:cxn modelId="{C67F5560-CCC5-4E43-BC75-791963729629}" srcId="{7D08786E-B59F-41DA-9E7C-73834C08BC77}" destId="{9C46FBAC-6DA3-4121-9478-6871673473D9}" srcOrd="0" destOrd="0" parTransId="{277ACA47-A9BA-4ABE-BAFE-32E63F8C475E}" sibTransId="{52C75545-3DD7-4578-9940-D267EA17EFC5}"/>
    <dgm:cxn modelId="{41AF7848-EB99-4862-8508-1C80D10E6941}" type="presOf" srcId="{A15BEAE1-98D8-4D0D-A911-E18A7CF51D81}" destId="{FC775148-1535-42C8-A4A1-4981C2B837A9}" srcOrd="0" destOrd="0" presId="urn:microsoft.com/office/officeart/2005/8/layout/process1"/>
    <dgm:cxn modelId="{94DF3F92-6728-42D5-83A6-F5FFB630422A}" type="presOf" srcId="{A15BEAE1-98D8-4D0D-A911-E18A7CF51D81}" destId="{A5EC7F11-59D4-453B-AE8A-1E10F6C70206}" srcOrd="1" destOrd="0" presId="urn:microsoft.com/office/officeart/2005/8/layout/process1"/>
    <dgm:cxn modelId="{72DC7DA1-D776-43CB-AD2A-4FCE950E00A7}" type="presOf" srcId="{7D08786E-B59F-41DA-9E7C-73834C08BC77}" destId="{B16C430C-964B-4906-AA3A-F911B150CB2F}" srcOrd="0" destOrd="0" presId="urn:microsoft.com/office/officeart/2005/8/layout/process1"/>
    <dgm:cxn modelId="{E487CCA5-AF4A-4358-B0AA-B577E04A82A9}" srcId="{7D08786E-B59F-41DA-9E7C-73834C08BC77}" destId="{3B22E094-BB74-409A-873D-BC4FE2C3186F}" srcOrd="3" destOrd="0" parTransId="{6B2E05DD-BACC-4D1A-8D7B-CF2FE891FEC2}" sibTransId="{D6AB0A20-9452-4DB9-AC4C-455838CF42EF}"/>
    <dgm:cxn modelId="{D3E083AA-798D-4E16-B34E-250BC101E45A}" type="presOf" srcId="{52C75545-3DD7-4578-9940-D267EA17EFC5}" destId="{8812185A-6AB5-4E32-A886-4F2740A0D621}" srcOrd="0" destOrd="0" presId="urn:microsoft.com/office/officeart/2005/8/layout/process1"/>
    <dgm:cxn modelId="{E2A741B3-4C42-4779-B514-760D4C71FB3B}" type="presOf" srcId="{3B22E094-BB74-409A-873D-BC4FE2C3186F}" destId="{85398EE6-45F2-4E69-B2CB-537C5A4FF684}" srcOrd="0" destOrd="0" presId="urn:microsoft.com/office/officeart/2005/8/layout/process1"/>
    <dgm:cxn modelId="{5711DCC1-1BE7-4035-B699-A1878E04A26D}" type="presOf" srcId="{52C75545-3DD7-4578-9940-D267EA17EFC5}" destId="{E1CE75F2-69DB-4EA3-99BC-644ACF8E8F52}" srcOrd="1" destOrd="0" presId="urn:microsoft.com/office/officeart/2005/8/layout/process1"/>
    <dgm:cxn modelId="{EA3B1AC3-5514-4B3B-B0ED-BFB9521B1553}" type="presOf" srcId="{9C46FBAC-6DA3-4121-9478-6871673473D9}" destId="{7184BBEE-51E8-4BE1-95FF-F16B54E7E569}" srcOrd="0" destOrd="0" presId="urn:microsoft.com/office/officeart/2005/8/layout/process1"/>
    <dgm:cxn modelId="{3B0619CC-3725-4165-817F-1FB64BACFE0D}" srcId="{7D08786E-B59F-41DA-9E7C-73834C08BC77}" destId="{575133C4-4B79-4703-A2A1-482146EB6A3F}" srcOrd="2" destOrd="0" parTransId="{B25F0CFC-10DB-4994-B41E-B0CF2C4498CB}" sibTransId="{AD43EBBC-8411-4F9A-9720-D53F268AEFBE}"/>
    <dgm:cxn modelId="{1ECB8AE5-61DA-4023-8857-4F136E703D52}" type="presOf" srcId="{F8C50971-262E-4A68-B95A-5B4BA8B74820}" destId="{85D1D7EC-07B7-48EA-A39C-FC6BDC466E1B}" srcOrd="0" destOrd="0" presId="urn:microsoft.com/office/officeart/2005/8/layout/process1"/>
    <dgm:cxn modelId="{7589A2E9-3689-49DE-B151-DB188570FA36}" type="presOf" srcId="{AD43EBBC-8411-4F9A-9720-D53F268AEFBE}" destId="{D1E83A36-D824-4A3B-A113-69F5D727716A}" srcOrd="0" destOrd="0" presId="urn:microsoft.com/office/officeart/2005/8/layout/process1"/>
    <dgm:cxn modelId="{D7C9CCFA-B7AD-4207-99D1-5EC1FC7CDA10}" srcId="{7D08786E-B59F-41DA-9E7C-73834C08BC77}" destId="{F8C50971-262E-4A68-B95A-5B4BA8B74820}" srcOrd="1" destOrd="0" parTransId="{E9C97CE1-71D1-4948-8C96-E79F7E3EEBA6}" sibTransId="{A15BEAE1-98D8-4D0D-A911-E18A7CF51D81}"/>
    <dgm:cxn modelId="{AC3CBDA5-E1F5-437E-A617-7FE6AE153C4E}" type="presParOf" srcId="{B16C430C-964B-4906-AA3A-F911B150CB2F}" destId="{7184BBEE-51E8-4BE1-95FF-F16B54E7E569}" srcOrd="0" destOrd="0" presId="urn:microsoft.com/office/officeart/2005/8/layout/process1"/>
    <dgm:cxn modelId="{24EBBA38-BFCA-4400-BC8B-DB912E821DFE}" type="presParOf" srcId="{B16C430C-964B-4906-AA3A-F911B150CB2F}" destId="{8812185A-6AB5-4E32-A886-4F2740A0D621}" srcOrd="1" destOrd="0" presId="urn:microsoft.com/office/officeart/2005/8/layout/process1"/>
    <dgm:cxn modelId="{E9E6F9F0-CE41-466B-B8F5-BC2D610100BD}" type="presParOf" srcId="{8812185A-6AB5-4E32-A886-4F2740A0D621}" destId="{E1CE75F2-69DB-4EA3-99BC-644ACF8E8F52}" srcOrd="0" destOrd="0" presId="urn:microsoft.com/office/officeart/2005/8/layout/process1"/>
    <dgm:cxn modelId="{283D5EE9-10EB-48AF-8553-F8A7A41884FE}" type="presParOf" srcId="{B16C430C-964B-4906-AA3A-F911B150CB2F}" destId="{85D1D7EC-07B7-48EA-A39C-FC6BDC466E1B}" srcOrd="2" destOrd="0" presId="urn:microsoft.com/office/officeart/2005/8/layout/process1"/>
    <dgm:cxn modelId="{220B25BA-9ED3-4D8E-82BB-AFED54A78445}" type="presParOf" srcId="{B16C430C-964B-4906-AA3A-F911B150CB2F}" destId="{FC775148-1535-42C8-A4A1-4981C2B837A9}" srcOrd="3" destOrd="0" presId="urn:microsoft.com/office/officeart/2005/8/layout/process1"/>
    <dgm:cxn modelId="{B38C427F-19E5-4EFE-87D7-AA20553AD635}" type="presParOf" srcId="{FC775148-1535-42C8-A4A1-4981C2B837A9}" destId="{A5EC7F11-59D4-453B-AE8A-1E10F6C70206}" srcOrd="0" destOrd="0" presId="urn:microsoft.com/office/officeart/2005/8/layout/process1"/>
    <dgm:cxn modelId="{FB38179A-6F60-47C5-88E6-CB8E8ACC0E0C}" type="presParOf" srcId="{B16C430C-964B-4906-AA3A-F911B150CB2F}" destId="{727B4EC0-415D-4B34-8ED6-07663D598D32}" srcOrd="4" destOrd="0" presId="urn:microsoft.com/office/officeart/2005/8/layout/process1"/>
    <dgm:cxn modelId="{2D31BFCB-AC48-4B31-8744-3B52950202F5}" type="presParOf" srcId="{B16C430C-964B-4906-AA3A-F911B150CB2F}" destId="{D1E83A36-D824-4A3B-A113-69F5D727716A}" srcOrd="5" destOrd="0" presId="urn:microsoft.com/office/officeart/2005/8/layout/process1"/>
    <dgm:cxn modelId="{5B68628C-3C3B-44B0-8E5B-0C4EABE17058}" type="presParOf" srcId="{D1E83A36-D824-4A3B-A113-69F5D727716A}" destId="{3ACEBD01-CEB9-48B7-BA4F-0F2E65E04BF0}" srcOrd="0" destOrd="0" presId="urn:microsoft.com/office/officeart/2005/8/layout/process1"/>
    <dgm:cxn modelId="{C809E6E9-3067-4E69-8122-0807239D64AA}" type="presParOf" srcId="{B16C430C-964B-4906-AA3A-F911B150CB2F}" destId="{85398EE6-45F2-4E69-B2CB-537C5A4FF68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31E67-D1C0-453D-A5C3-987BD353EA5E}">
      <dsp:nvSpPr>
        <dsp:cNvPr id="0" name=""/>
        <dsp:cNvSpPr/>
      </dsp:nvSpPr>
      <dsp:spPr>
        <a:xfrm>
          <a:off x="0" y="84"/>
          <a:ext cx="4907379" cy="570100"/>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latin typeface="Arial Rounded MT Bold" panose="020F0704030504030204" pitchFamily="34" charset="0"/>
              <a:cs typeface="AngsanaUPC" panose="02020603050405020304" pitchFamily="18" charset="-34"/>
            </a:rPr>
            <a:t>Autism</a:t>
          </a:r>
          <a:endParaRPr lang="en-GB" sz="3600" b="0" kern="1200" dirty="0">
            <a:latin typeface="Arial Rounded MT Bold" panose="020F0704030504030204" pitchFamily="34" charset="0"/>
            <a:cs typeface="AngsanaUPC" panose="02020603050405020304" pitchFamily="18" charset="-34"/>
          </a:endParaRPr>
        </a:p>
      </dsp:txBody>
      <dsp:txXfrm>
        <a:off x="27830" y="27914"/>
        <a:ext cx="4851719" cy="514440"/>
      </dsp:txXfrm>
    </dsp:sp>
    <dsp:sp modelId="{3FE45CE2-F467-4BA6-8566-A629D67E1487}">
      <dsp:nvSpPr>
        <dsp:cNvPr id="0" name=""/>
        <dsp:cNvSpPr/>
      </dsp:nvSpPr>
      <dsp:spPr>
        <a:xfrm>
          <a:off x="0" y="579930"/>
          <a:ext cx="4907379" cy="570100"/>
        </a:xfrm>
        <a:prstGeom prst="roundRect">
          <a:avLst/>
        </a:prstGeom>
        <a:gradFill rotWithShape="0">
          <a:gsLst>
            <a:gs pos="0">
              <a:schemeClr val="accent1">
                <a:alpha val="90000"/>
                <a:hueOff val="0"/>
                <a:satOff val="0"/>
                <a:lumOff val="0"/>
                <a:alphaOff val="-8000"/>
                <a:satMod val="103000"/>
                <a:lumMod val="102000"/>
                <a:tint val="94000"/>
              </a:schemeClr>
            </a:gs>
            <a:gs pos="50000">
              <a:schemeClr val="accent1">
                <a:alpha val="90000"/>
                <a:hueOff val="0"/>
                <a:satOff val="0"/>
                <a:lumOff val="0"/>
                <a:alphaOff val="-8000"/>
                <a:satMod val="110000"/>
                <a:lumMod val="100000"/>
                <a:shade val="100000"/>
              </a:schemeClr>
            </a:gs>
            <a:gs pos="100000">
              <a:schemeClr val="accent1">
                <a:alpha val="90000"/>
                <a:hueOff val="0"/>
                <a:satOff val="0"/>
                <a:lumOff val="0"/>
                <a:alphaOff val="-8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a:latin typeface="Arial Rounded MT Bold" panose="020F0704030504030204" pitchFamily="34" charset="0"/>
              <a:cs typeface="Arial" panose="020B0604020202020204" pitchFamily="34" charset="0"/>
            </a:rPr>
            <a:t>Dyslexia</a:t>
          </a:r>
          <a:endParaRPr lang="en-GB" sz="3600" b="0" kern="1200" dirty="0">
            <a:latin typeface="Arial Rounded MT Bold" panose="020F0704030504030204" pitchFamily="34" charset="0"/>
            <a:cs typeface="Arial" panose="020B0604020202020204" pitchFamily="34" charset="0"/>
          </a:endParaRPr>
        </a:p>
      </dsp:txBody>
      <dsp:txXfrm>
        <a:off x="27830" y="607760"/>
        <a:ext cx="4851719" cy="514440"/>
      </dsp:txXfrm>
    </dsp:sp>
    <dsp:sp modelId="{C1BAE5E9-E8B0-42AA-9EE6-C43E24B2FEF7}">
      <dsp:nvSpPr>
        <dsp:cNvPr id="0" name=""/>
        <dsp:cNvSpPr/>
      </dsp:nvSpPr>
      <dsp:spPr>
        <a:xfrm>
          <a:off x="0" y="1159777"/>
          <a:ext cx="4907379" cy="570100"/>
        </a:xfrm>
        <a:prstGeom prst="roundRect">
          <a:avLst/>
        </a:prstGeom>
        <a:gradFill rotWithShape="0">
          <a:gsLst>
            <a:gs pos="0">
              <a:schemeClr val="accent1">
                <a:alpha val="90000"/>
                <a:hueOff val="0"/>
                <a:satOff val="0"/>
                <a:lumOff val="0"/>
                <a:alphaOff val="-16000"/>
                <a:satMod val="103000"/>
                <a:lumMod val="102000"/>
                <a:tint val="94000"/>
              </a:schemeClr>
            </a:gs>
            <a:gs pos="50000">
              <a:schemeClr val="accent1">
                <a:alpha val="90000"/>
                <a:hueOff val="0"/>
                <a:satOff val="0"/>
                <a:lumOff val="0"/>
                <a:alphaOff val="-16000"/>
                <a:satMod val="110000"/>
                <a:lumMod val="100000"/>
                <a:shade val="100000"/>
              </a:schemeClr>
            </a:gs>
            <a:gs pos="100000">
              <a:schemeClr val="accent1">
                <a:alpha val="90000"/>
                <a:hueOff val="0"/>
                <a:satOff val="0"/>
                <a:lumOff val="0"/>
                <a:alphaOff val="-16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latin typeface="Arial Rounded MT Bold" panose="020F0704030504030204" pitchFamily="34" charset="0"/>
              <a:cs typeface="Arial" panose="020B0604020202020204" pitchFamily="34" charset="0"/>
            </a:rPr>
            <a:t>Dyspraxia</a:t>
          </a:r>
          <a:endParaRPr lang="en-GB" sz="3600" b="0" kern="1200" dirty="0">
            <a:latin typeface="Arial Rounded MT Bold" panose="020F0704030504030204" pitchFamily="34" charset="0"/>
            <a:cs typeface="Arial" panose="020B0604020202020204" pitchFamily="34" charset="0"/>
          </a:endParaRPr>
        </a:p>
      </dsp:txBody>
      <dsp:txXfrm>
        <a:off x="27830" y="1187607"/>
        <a:ext cx="4851719" cy="514440"/>
      </dsp:txXfrm>
    </dsp:sp>
    <dsp:sp modelId="{B1AB81F1-94E4-47E9-A913-97432461593E}">
      <dsp:nvSpPr>
        <dsp:cNvPr id="0" name=""/>
        <dsp:cNvSpPr/>
      </dsp:nvSpPr>
      <dsp:spPr>
        <a:xfrm>
          <a:off x="0" y="1739623"/>
          <a:ext cx="4907379" cy="570100"/>
        </a:xfrm>
        <a:prstGeom prst="roundRect">
          <a:avLst/>
        </a:prstGeom>
        <a:gradFill rotWithShape="0">
          <a:gsLst>
            <a:gs pos="0">
              <a:schemeClr val="accent1">
                <a:alpha val="90000"/>
                <a:hueOff val="0"/>
                <a:satOff val="0"/>
                <a:lumOff val="0"/>
                <a:alphaOff val="-24000"/>
                <a:satMod val="103000"/>
                <a:lumMod val="102000"/>
                <a:tint val="94000"/>
              </a:schemeClr>
            </a:gs>
            <a:gs pos="50000">
              <a:schemeClr val="accent1">
                <a:alpha val="90000"/>
                <a:hueOff val="0"/>
                <a:satOff val="0"/>
                <a:lumOff val="0"/>
                <a:alphaOff val="-24000"/>
                <a:satMod val="110000"/>
                <a:lumMod val="100000"/>
                <a:shade val="100000"/>
              </a:schemeClr>
            </a:gs>
            <a:gs pos="100000">
              <a:schemeClr val="accent1">
                <a:alpha val="90000"/>
                <a:hueOff val="0"/>
                <a:satOff val="0"/>
                <a:lumOff val="0"/>
                <a:alphaOff val="-24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a:latin typeface="Arial Rounded MT Bold" panose="020F0704030504030204" pitchFamily="34" charset="0"/>
              <a:cs typeface="Arial" panose="020B0604020202020204" pitchFamily="34" charset="0"/>
            </a:rPr>
            <a:t>Dyscalculia</a:t>
          </a:r>
          <a:endParaRPr lang="en-GB" sz="3600" b="0" kern="1200" dirty="0">
            <a:latin typeface="Arial Rounded MT Bold" panose="020F0704030504030204" pitchFamily="34" charset="0"/>
            <a:cs typeface="Arial" panose="020B0604020202020204" pitchFamily="34" charset="0"/>
          </a:endParaRPr>
        </a:p>
      </dsp:txBody>
      <dsp:txXfrm>
        <a:off x="27830" y="1767453"/>
        <a:ext cx="4851719" cy="514440"/>
      </dsp:txXfrm>
    </dsp:sp>
    <dsp:sp modelId="{0EC63B7C-F640-4AF7-9EED-BDA8DC137982}">
      <dsp:nvSpPr>
        <dsp:cNvPr id="0" name=""/>
        <dsp:cNvSpPr/>
      </dsp:nvSpPr>
      <dsp:spPr>
        <a:xfrm>
          <a:off x="0" y="2319469"/>
          <a:ext cx="4907379" cy="570100"/>
        </a:xfrm>
        <a:prstGeom prst="roundRect">
          <a:avLst/>
        </a:prstGeom>
        <a:gradFill rotWithShape="0">
          <a:gsLst>
            <a:gs pos="0">
              <a:schemeClr val="accent1">
                <a:alpha val="90000"/>
                <a:hueOff val="0"/>
                <a:satOff val="0"/>
                <a:lumOff val="0"/>
                <a:alphaOff val="-32000"/>
                <a:satMod val="103000"/>
                <a:lumMod val="102000"/>
                <a:tint val="94000"/>
              </a:schemeClr>
            </a:gs>
            <a:gs pos="50000">
              <a:schemeClr val="accent1">
                <a:alpha val="90000"/>
                <a:hueOff val="0"/>
                <a:satOff val="0"/>
                <a:lumOff val="0"/>
                <a:alphaOff val="-32000"/>
                <a:satMod val="110000"/>
                <a:lumMod val="100000"/>
                <a:shade val="100000"/>
              </a:schemeClr>
            </a:gs>
            <a:gs pos="100000">
              <a:schemeClr val="accent1">
                <a:alpha val="90000"/>
                <a:hueOff val="0"/>
                <a:satOff val="0"/>
                <a:lumOff val="0"/>
                <a:alphaOff val="-32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a:latin typeface="Arial Rounded MT Bold" panose="020F0704030504030204" pitchFamily="34" charset="0"/>
              <a:cs typeface="Arial" panose="020B0604020202020204" pitchFamily="34" charset="0"/>
            </a:rPr>
            <a:t>Tourette Syndrome</a:t>
          </a:r>
          <a:endParaRPr lang="en-GB" sz="3600" b="0" kern="1200" dirty="0">
            <a:latin typeface="Arial Rounded MT Bold" panose="020F0704030504030204" pitchFamily="34" charset="0"/>
            <a:cs typeface="Arial" panose="020B0604020202020204" pitchFamily="34" charset="0"/>
          </a:endParaRPr>
        </a:p>
      </dsp:txBody>
      <dsp:txXfrm>
        <a:off x="27830" y="2347299"/>
        <a:ext cx="4851719" cy="514440"/>
      </dsp:txXfrm>
    </dsp:sp>
    <dsp:sp modelId="{0E4F4E10-0325-43F0-ABA2-AFD9C9F3EA9A}">
      <dsp:nvSpPr>
        <dsp:cNvPr id="0" name=""/>
        <dsp:cNvSpPr/>
      </dsp:nvSpPr>
      <dsp:spPr>
        <a:xfrm>
          <a:off x="0" y="2899315"/>
          <a:ext cx="4907379" cy="570100"/>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a:latin typeface="Arial Rounded MT Bold" panose="020F0704030504030204" pitchFamily="34" charset="0"/>
              <a:cs typeface="Arial" panose="020B0604020202020204" pitchFamily="34" charset="0"/>
            </a:rPr>
            <a:t>ADHD</a:t>
          </a:r>
          <a:endParaRPr lang="en-GB" sz="3600" b="0" kern="1200" dirty="0">
            <a:latin typeface="Arial Rounded MT Bold" panose="020F0704030504030204" pitchFamily="34" charset="0"/>
            <a:cs typeface="Arial" panose="020B0604020202020204" pitchFamily="34" charset="0"/>
          </a:endParaRPr>
        </a:p>
      </dsp:txBody>
      <dsp:txXfrm>
        <a:off x="27830" y="2927145"/>
        <a:ext cx="4851719" cy="514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4BBEE-51E8-4BE1-95FF-F16B54E7E569}">
      <dsp:nvSpPr>
        <dsp:cNvPr id="0" name=""/>
        <dsp:cNvSpPr/>
      </dsp:nvSpPr>
      <dsp:spPr>
        <a:xfrm>
          <a:off x="4118" y="1769503"/>
          <a:ext cx="1800733" cy="108044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solidFill>
            </a:rPr>
            <a:t>Information</a:t>
          </a:r>
        </a:p>
      </dsp:txBody>
      <dsp:txXfrm>
        <a:off x="35763" y="1801148"/>
        <a:ext cx="1737443" cy="1017150"/>
      </dsp:txXfrm>
    </dsp:sp>
    <dsp:sp modelId="{8812185A-6AB5-4E32-A886-4F2740A0D621}">
      <dsp:nvSpPr>
        <dsp:cNvPr id="0" name=""/>
        <dsp:cNvSpPr/>
      </dsp:nvSpPr>
      <dsp:spPr>
        <a:xfrm>
          <a:off x="1984925" y="2086433"/>
          <a:ext cx="381755" cy="44658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chemeClr val="bg2"/>
            </a:solidFill>
          </a:endParaRPr>
        </a:p>
      </dsp:txBody>
      <dsp:txXfrm>
        <a:off x="1984925" y="2175749"/>
        <a:ext cx="267229" cy="267949"/>
      </dsp:txXfrm>
    </dsp:sp>
    <dsp:sp modelId="{85D1D7EC-07B7-48EA-A39C-FC6BDC466E1B}">
      <dsp:nvSpPr>
        <dsp:cNvPr id="0" name=""/>
        <dsp:cNvSpPr/>
      </dsp:nvSpPr>
      <dsp:spPr>
        <a:xfrm>
          <a:off x="2525145" y="1769503"/>
          <a:ext cx="1800733" cy="108044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solidFill>
            </a:rPr>
            <a:t>Filtering</a:t>
          </a:r>
        </a:p>
      </dsp:txBody>
      <dsp:txXfrm>
        <a:off x="2556790" y="1801148"/>
        <a:ext cx="1737443" cy="1017150"/>
      </dsp:txXfrm>
    </dsp:sp>
    <dsp:sp modelId="{FC775148-1535-42C8-A4A1-4981C2B837A9}">
      <dsp:nvSpPr>
        <dsp:cNvPr id="0" name=""/>
        <dsp:cNvSpPr/>
      </dsp:nvSpPr>
      <dsp:spPr>
        <a:xfrm>
          <a:off x="4505952" y="2086433"/>
          <a:ext cx="381755" cy="44658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chemeClr val="bg2"/>
            </a:solidFill>
          </a:endParaRPr>
        </a:p>
      </dsp:txBody>
      <dsp:txXfrm>
        <a:off x="4505952" y="2175749"/>
        <a:ext cx="267229" cy="267949"/>
      </dsp:txXfrm>
    </dsp:sp>
    <dsp:sp modelId="{727B4EC0-415D-4B34-8ED6-07663D598D32}">
      <dsp:nvSpPr>
        <dsp:cNvPr id="0" name=""/>
        <dsp:cNvSpPr/>
      </dsp:nvSpPr>
      <dsp:spPr>
        <a:xfrm>
          <a:off x="5046172" y="1769503"/>
          <a:ext cx="1800733" cy="108044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solidFill>
            </a:rPr>
            <a:t>Intuition</a:t>
          </a:r>
        </a:p>
      </dsp:txBody>
      <dsp:txXfrm>
        <a:off x="5077817" y="1801148"/>
        <a:ext cx="1737443" cy="1017150"/>
      </dsp:txXfrm>
    </dsp:sp>
    <dsp:sp modelId="{D1E83A36-D824-4A3B-A113-69F5D727716A}">
      <dsp:nvSpPr>
        <dsp:cNvPr id="0" name=""/>
        <dsp:cNvSpPr/>
      </dsp:nvSpPr>
      <dsp:spPr>
        <a:xfrm>
          <a:off x="7026979" y="2086433"/>
          <a:ext cx="381755" cy="44658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chemeClr val="bg2"/>
            </a:solidFill>
          </a:endParaRPr>
        </a:p>
      </dsp:txBody>
      <dsp:txXfrm>
        <a:off x="7026979" y="2175749"/>
        <a:ext cx="267229" cy="267949"/>
      </dsp:txXfrm>
    </dsp:sp>
    <dsp:sp modelId="{85398EE6-45F2-4E69-B2CB-537C5A4FF684}">
      <dsp:nvSpPr>
        <dsp:cNvPr id="0" name=""/>
        <dsp:cNvSpPr/>
      </dsp:nvSpPr>
      <dsp:spPr>
        <a:xfrm>
          <a:off x="7567199" y="1769503"/>
          <a:ext cx="1800733" cy="108044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solidFill>
            </a:rPr>
            <a:t>Decision</a:t>
          </a:r>
        </a:p>
      </dsp:txBody>
      <dsp:txXfrm>
        <a:off x="7598844" y="1801148"/>
        <a:ext cx="1737443" cy="10171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8D4C08-8AE8-AC40-D0AA-49DE406AA3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91D577-EC6F-2996-4FF6-96D67C6C41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C3EEF5-F471-974B-ACA4-2DB977E0189E}" type="datetimeFigureOut">
              <a:rPr lang="en-US" smtClean="0"/>
              <a:t>9/15/2025</a:t>
            </a:fld>
            <a:endParaRPr lang="en-US"/>
          </a:p>
        </p:txBody>
      </p:sp>
      <p:sp>
        <p:nvSpPr>
          <p:cNvPr id="4" name="Footer Placeholder 3">
            <a:extLst>
              <a:ext uri="{FF2B5EF4-FFF2-40B4-BE49-F238E27FC236}">
                <a16:creationId xmlns:a16="http://schemas.microsoft.com/office/drawing/2014/main" id="{E8318FF3-3F94-5570-06EC-B69BB5947E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C6D2A3-03F2-48DD-DC73-57872019D7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863882-9898-8249-84CF-7A0D2E34AD06}" type="slidenum">
              <a:rPr lang="en-US" smtClean="0"/>
              <a:t>‹#›</a:t>
            </a:fld>
            <a:endParaRPr lang="en-US"/>
          </a:p>
        </p:txBody>
      </p:sp>
    </p:spTree>
    <p:extLst>
      <p:ext uri="{BB962C8B-B14F-4D97-AF65-F5344CB8AC3E}">
        <p14:creationId xmlns:p14="http://schemas.microsoft.com/office/powerpoint/2010/main" val="3256210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B4BB5-94A4-644F-990C-64C800F816F2}" type="datetimeFigureOut">
              <a:rPr lang="en-US" smtClean="0"/>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227A1-F9BB-BD4F-B047-FC3241731FC0}" type="slidenum">
              <a:rPr lang="en-US" smtClean="0"/>
              <a:t>‹#›</a:t>
            </a:fld>
            <a:endParaRPr lang="en-US"/>
          </a:p>
        </p:txBody>
      </p:sp>
    </p:spTree>
    <p:extLst>
      <p:ext uri="{BB962C8B-B14F-4D97-AF65-F5344CB8AC3E}">
        <p14:creationId xmlns:p14="http://schemas.microsoft.com/office/powerpoint/2010/main" val="39276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227A1-F9BB-BD4F-B047-FC3241731FC0}" type="slidenum">
              <a:rPr lang="en-US" smtClean="0"/>
              <a:t>1</a:t>
            </a:fld>
            <a:endParaRPr lang="en-US"/>
          </a:p>
        </p:txBody>
      </p:sp>
    </p:spTree>
    <p:extLst>
      <p:ext uri="{BB962C8B-B14F-4D97-AF65-F5344CB8AC3E}">
        <p14:creationId xmlns:p14="http://schemas.microsoft.com/office/powerpoint/2010/main" val="2655377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227A1-F9BB-BD4F-B047-FC3241731FC0}" type="slidenum">
              <a:rPr lang="en-US" smtClean="0"/>
              <a:t>17</a:t>
            </a:fld>
            <a:endParaRPr lang="en-US"/>
          </a:p>
        </p:txBody>
      </p:sp>
    </p:spTree>
    <p:extLst>
      <p:ext uri="{BB962C8B-B14F-4D97-AF65-F5344CB8AC3E}">
        <p14:creationId xmlns:p14="http://schemas.microsoft.com/office/powerpoint/2010/main" val="299788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227A1-F9BB-BD4F-B047-FC3241731FC0}" type="slidenum">
              <a:rPr lang="en-US" smtClean="0"/>
              <a:t>2</a:t>
            </a:fld>
            <a:endParaRPr lang="en-US"/>
          </a:p>
        </p:txBody>
      </p:sp>
    </p:spTree>
    <p:extLst>
      <p:ext uri="{BB962C8B-B14F-4D97-AF65-F5344CB8AC3E}">
        <p14:creationId xmlns:p14="http://schemas.microsoft.com/office/powerpoint/2010/main" val="38234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9B4227A1-F9BB-BD4F-B047-FC3241731FC0}" type="slidenum">
              <a:rPr lang="en-US" smtClean="0"/>
              <a:t>4</a:t>
            </a:fld>
            <a:endParaRPr lang="en-US"/>
          </a:p>
        </p:txBody>
      </p:sp>
    </p:spTree>
    <p:extLst>
      <p:ext uri="{BB962C8B-B14F-4D97-AF65-F5344CB8AC3E}">
        <p14:creationId xmlns:p14="http://schemas.microsoft.com/office/powerpoint/2010/main" val="64581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9B4227A1-F9BB-BD4F-B047-FC3241731FC0}" type="slidenum">
              <a:rPr lang="en-US" smtClean="0"/>
              <a:t>5</a:t>
            </a:fld>
            <a:endParaRPr lang="en-US"/>
          </a:p>
        </p:txBody>
      </p:sp>
    </p:spTree>
    <p:extLst>
      <p:ext uri="{BB962C8B-B14F-4D97-AF65-F5344CB8AC3E}">
        <p14:creationId xmlns:p14="http://schemas.microsoft.com/office/powerpoint/2010/main" val="122107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227A1-F9BB-BD4F-B047-FC3241731FC0}" type="slidenum">
              <a:rPr lang="en-US" smtClean="0"/>
              <a:t>6</a:t>
            </a:fld>
            <a:endParaRPr lang="en-US"/>
          </a:p>
        </p:txBody>
      </p:sp>
    </p:spTree>
    <p:extLst>
      <p:ext uri="{BB962C8B-B14F-4D97-AF65-F5344CB8AC3E}">
        <p14:creationId xmlns:p14="http://schemas.microsoft.com/office/powerpoint/2010/main" val="200601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227A1-F9BB-BD4F-B047-FC3241731FC0}" type="slidenum">
              <a:rPr lang="en-US" smtClean="0"/>
              <a:t>9</a:t>
            </a:fld>
            <a:endParaRPr lang="en-US"/>
          </a:p>
        </p:txBody>
      </p:sp>
    </p:spTree>
    <p:extLst>
      <p:ext uri="{BB962C8B-B14F-4D97-AF65-F5344CB8AC3E}">
        <p14:creationId xmlns:p14="http://schemas.microsoft.com/office/powerpoint/2010/main" val="39578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227A1-F9BB-BD4F-B047-FC3241731FC0}" type="slidenum">
              <a:rPr lang="en-US" smtClean="0"/>
              <a:t>10</a:t>
            </a:fld>
            <a:endParaRPr lang="en-US"/>
          </a:p>
        </p:txBody>
      </p:sp>
    </p:spTree>
    <p:extLst>
      <p:ext uri="{BB962C8B-B14F-4D97-AF65-F5344CB8AC3E}">
        <p14:creationId xmlns:p14="http://schemas.microsoft.com/office/powerpoint/2010/main" val="416305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227A1-F9BB-BD4F-B047-FC3241731FC0}" type="slidenum">
              <a:rPr lang="en-US" smtClean="0"/>
              <a:t>12</a:t>
            </a:fld>
            <a:endParaRPr lang="en-US"/>
          </a:p>
        </p:txBody>
      </p:sp>
    </p:spTree>
    <p:extLst>
      <p:ext uri="{BB962C8B-B14F-4D97-AF65-F5344CB8AC3E}">
        <p14:creationId xmlns:p14="http://schemas.microsoft.com/office/powerpoint/2010/main" val="14192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227A1-F9BB-BD4F-B047-FC3241731FC0}" type="slidenum">
              <a:rPr lang="en-US" smtClean="0"/>
              <a:t>14</a:t>
            </a:fld>
            <a:endParaRPr lang="en-US"/>
          </a:p>
        </p:txBody>
      </p:sp>
    </p:spTree>
    <p:extLst>
      <p:ext uri="{BB962C8B-B14F-4D97-AF65-F5344CB8AC3E}">
        <p14:creationId xmlns:p14="http://schemas.microsoft.com/office/powerpoint/2010/main" val="3190126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_White UoL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1164D8-DEF1-2537-BE98-2FB658BABD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09378" y="441891"/>
            <a:ext cx="1504773" cy="1134078"/>
          </a:xfrm>
          <a:prstGeom prst="rect">
            <a:avLst/>
          </a:prstGeom>
        </p:spPr>
      </p:pic>
      <p:sp>
        <p:nvSpPr>
          <p:cNvPr id="9" name="Picture Placeholder 9">
            <a:extLst>
              <a:ext uri="{FF2B5EF4-FFF2-40B4-BE49-F238E27FC236}">
                <a16:creationId xmlns:a16="http://schemas.microsoft.com/office/drawing/2014/main" id="{54E96D3B-C725-D97B-78A9-7775C2FA9668}"/>
              </a:ext>
            </a:extLst>
          </p:cNvPr>
          <p:cNvSpPr>
            <a:spLocks noGrp="1"/>
          </p:cNvSpPr>
          <p:nvPr>
            <p:ph type="pic" sz="quarter" idx="10"/>
          </p:nvPr>
        </p:nvSpPr>
        <p:spPr>
          <a:xfrm>
            <a:off x="5500513" y="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txBody>
          <a:bodyPr wrap="square">
            <a:noAutofit/>
          </a:bodyPr>
          <a:lstStyle/>
          <a:p>
            <a:endParaRPr lang="en-ID"/>
          </a:p>
        </p:txBody>
      </p:sp>
      <p:sp>
        <p:nvSpPr>
          <p:cNvPr id="11" name="Text Placeholder 20">
            <a:extLst>
              <a:ext uri="{FF2B5EF4-FFF2-40B4-BE49-F238E27FC236}">
                <a16:creationId xmlns:a16="http://schemas.microsoft.com/office/drawing/2014/main" id="{B952F0AB-6968-2B95-ABEA-D9C2637F28B7}"/>
              </a:ext>
            </a:extLst>
          </p:cNvPr>
          <p:cNvSpPr>
            <a:spLocks noGrp="1"/>
          </p:cNvSpPr>
          <p:nvPr>
            <p:ph type="body" sz="quarter" idx="12" hasCustomPrompt="1"/>
          </p:nvPr>
        </p:nvSpPr>
        <p:spPr>
          <a:xfrm>
            <a:off x="10128141" y="6071834"/>
            <a:ext cx="1730517" cy="473070"/>
          </a:xfrm>
          <a:prstGeom prst="rect">
            <a:avLst/>
          </a:prstGeom>
          <a:blipFill>
            <a:blip r:embed="rId3"/>
            <a:srcRect/>
            <a:stretch>
              <a:fillRect l="2920" r="2920"/>
            </a:stretch>
          </a:blipFill>
        </p:spPr>
        <p:txBody>
          <a:bodyPr/>
          <a:lstStyle>
            <a:lvl1pPr marL="0" indent="0">
              <a:buNone/>
              <a:defRPr/>
            </a:lvl1pPr>
          </a:lstStyle>
          <a:p>
            <a:pPr lvl="0"/>
            <a:r>
              <a:rPr lang="en-GB"/>
              <a:t> </a:t>
            </a:r>
            <a:endParaRPr lang="en-US"/>
          </a:p>
        </p:txBody>
      </p:sp>
      <p:sp>
        <p:nvSpPr>
          <p:cNvPr id="17" name="Title Placeholder 1">
            <a:extLst>
              <a:ext uri="{FF2B5EF4-FFF2-40B4-BE49-F238E27FC236}">
                <a16:creationId xmlns:a16="http://schemas.microsoft.com/office/drawing/2014/main" id="{8C8A4E05-3CFD-EA8A-7DAA-2302C2DF7036}"/>
              </a:ext>
            </a:extLst>
          </p:cNvPr>
          <p:cNvSpPr>
            <a:spLocks noGrp="1"/>
          </p:cNvSpPr>
          <p:nvPr>
            <p:ph type="title" hasCustomPrompt="1"/>
          </p:nvPr>
        </p:nvSpPr>
        <p:spPr>
          <a:xfrm>
            <a:off x="1003159" y="2323419"/>
            <a:ext cx="4424588" cy="1325563"/>
          </a:xfrm>
          <a:prstGeom prst="rect">
            <a:avLst/>
          </a:prstGeom>
        </p:spPr>
        <p:txBody>
          <a:bodyPr vert="horz" lIns="91440" tIns="45720" rIns="91440" bIns="45720" rtlCol="0" anchor="ctr">
            <a:noAutofit/>
          </a:bodyPr>
          <a:lstStyle/>
          <a:p>
            <a:r>
              <a:rPr lang="en-GB"/>
              <a:t>Title</a:t>
            </a:r>
            <a:br>
              <a:rPr lang="en-GB"/>
            </a:br>
            <a:r>
              <a:rPr lang="en-GB"/>
              <a:t>Title</a:t>
            </a:r>
            <a:endParaRPr lang="en-US"/>
          </a:p>
        </p:txBody>
      </p:sp>
      <p:sp>
        <p:nvSpPr>
          <p:cNvPr id="24" name="Text Placeholder 23">
            <a:extLst>
              <a:ext uri="{FF2B5EF4-FFF2-40B4-BE49-F238E27FC236}">
                <a16:creationId xmlns:a16="http://schemas.microsoft.com/office/drawing/2014/main" id="{727C3F41-3999-3158-E8B8-AC6516BFA9ED}"/>
              </a:ext>
            </a:extLst>
          </p:cNvPr>
          <p:cNvSpPr>
            <a:spLocks noGrp="1"/>
          </p:cNvSpPr>
          <p:nvPr>
            <p:ph type="body" sz="quarter" idx="13" hasCustomPrompt="1"/>
          </p:nvPr>
        </p:nvSpPr>
        <p:spPr>
          <a:xfrm>
            <a:off x="1084824" y="4835910"/>
            <a:ext cx="2046288" cy="302010"/>
          </a:xfrm>
          <a:prstGeom prst="rect">
            <a:avLst/>
          </a:prstGeom>
        </p:spPr>
        <p:txBody>
          <a:bodyPr>
            <a:normAutofit/>
          </a:bodyPr>
          <a:lstStyle>
            <a:lvl1pPr>
              <a:defRPr sz="1400">
                <a:solidFill>
                  <a:schemeClr val="tx1"/>
                </a:solidFill>
              </a:defRPr>
            </a:lvl1pPr>
          </a:lstStyle>
          <a:p>
            <a:pPr lvl="0"/>
            <a:r>
              <a:rPr lang="en-GB"/>
              <a:t>Ipsum </a:t>
            </a:r>
            <a:r>
              <a:rPr lang="en-GB" err="1"/>
              <a:t>dolor</a:t>
            </a:r>
            <a:r>
              <a:rPr lang="en-GB"/>
              <a:t> sit </a:t>
            </a:r>
            <a:r>
              <a:rPr lang="en-GB" err="1"/>
              <a:t>amet</a:t>
            </a:r>
            <a:endParaRPr lang="en-US"/>
          </a:p>
        </p:txBody>
      </p:sp>
      <p:sp>
        <p:nvSpPr>
          <p:cNvPr id="30" name="Text Placeholder 23">
            <a:extLst>
              <a:ext uri="{FF2B5EF4-FFF2-40B4-BE49-F238E27FC236}">
                <a16:creationId xmlns:a16="http://schemas.microsoft.com/office/drawing/2014/main" id="{DEEEEB39-25A5-2263-FE77-971B5E78A282}"/>
              </a:ext>
            </a:extLst>
          </p:cNvPr>
          <p:cNvSpPr>
            <a:spLocks noGrp="1"/>
          </p:cNvSpPr>
          <p:nvPr>
            <p:ph type="body" sz="quarter" idx="14" hasCustomPrompt="1"/>
          </p:nvPr>
        </p:nvSpPr>
        <p:spPr>
          <a:xfrm>
            <a:off x="1003159" y="3857165"/>
            <a:ext cx="2046288" cy="302010"/>
          </a:xfrm>
          <a:prstGeom prst="rect">
            <a:avLst/>
          </a:prstGeom>
        </p:spPr>
        <p:txBody>
          <a:bodyPr>
            <a:noAutofit/>
          </a:bodyPr>
          <a:lstStyle>
            <a:lvl1pPr>
              <a:defRPr sz="2000"/>
            </a:lvl1pPr>
          </a:lstStyle>
          <a:p>
            <a:pPr lvl="0"/>
            <a:r>
              <a:rPr lang="en-GB"/>
              <a:t>Secondary Title</a:t>
            </a:r>
            <a:endParaRPr lang="en-US"/>
          </a:p>
        </p:txBody>
      </p:sp>
    </p:spTree>
    <p:extLst>
      <p:ext uri="{BB962C8B-B14F-4D97-AF65-F5344CB8AC3E}">
        <p14:creationId xmlns:p14="http://schemas.microsoft.com/office/powerpoint/2010/main" val="17451777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Page_Black UoL Log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8EC6420D-3982-BB41-A23C-680FD1000E6E}"/>
              </a:ext>
            </a:extLst>
          </p:cNvPr>
          <p:cNvSpPr>
            <a:spLocks noGrp="1"/>
          </p:cNvSpPr>
          <p:nvPr>
            <p:ph type="pic" sz="quarter" idx="10"/>
          </p:nvPr>
        </p:nvSpPr>
        <p:spPr>
          <a:xfrm>
            <a:off x="5500513" y="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txBody>
          <a:bodyPr wrap="square">
            <a:noAutofit/>
          </a:bodyPr>
          <a:lstStyle/>
          <a:p>
            <a:endParaRPr lang="en-ID"/>
          </a:p>
        </p:txBody>
      </p:sp>
      <p:sp>
        <p:nvSpPr>
          <p:cNvPr id="11" name="Text Placeholder 20">
            <a:extLst>
              <a:ext uri="{FF2B5EF4-FFF2-40B4-BE49-F238E27FC236}">
                <a16:creationId xmlns:a16="http://schemas.microsoft.com/office/drawing/2014/main" id="{B952F0AB-6968-2B95-ABEA-D9C2637F28B7}"/>
              </a:ext>
            </a:extLst>
          </p:cNvPr>
          <p:cNvSpPr>
            <a:spLocks noGrp="1"/>
          </p:cNvSpPr>
          <p:nvPr>
            <p:ph type="body" sz="quarter" idx="12" hasCustomPrompt="1"/>
          </p:nvPr>
        </p:nvSpPr>
        <p:spPr>
          <a:xfrm>
            <a:off x="10128141" y="6071834"/>
            <a:ext cx="1730517" cy="473070"/>
          </a:xfrm>
          <a:prstGeom prst="rect">
            <a:avLst/>
          </a:prstGeom>
          <a:blipFill>
            <a:blip r:embed="rId2"/>
            <a:srcRect/>
            <a:stretch>
              <a:fillRect l="2920" r="2920"/>
            </a:stretch>
          </a:blipFill>
        </p:spPr>
        <p:txBody>
          <a:bodyPr/>
          <a:lstStyle>
            <a:lvl1pPr marL="0" indent="0">
              <a:buNone/>
              <a:defRPr/>
            </a:lvl1pPr>
          </a:lstStyle>
          <a:p>
            <a:pPr lvl="0"/>
            <a:r>
              <a:rPr lang="en-GB"/>
              <a:t> </a:t>
            </a:r>
            <a:endParaRPr lang="en-US"/>
          </a:p>
        </p:txBody>
      </p:sp>
      <p:pic>
        <p:nvPicPr>
          <p:cNvPr id="6" name="Picture 5">
            <a:extLst>
              <a:ext uri="{FF2B5EF4-FFF2-40B4-BE49-F238E27FC236}">
                <a16:creationId xmlns:a16="http://schemas.microsoft.com/office/drawing/2014/main" id="{764A92BE-E3A0-CB57-F892-89501FB7A1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09378" y="441891"/>
            <a:ext cx="1504773" cy="1134078"/>
          </a:xfrm>
          <a:prstGeom prst="rect">
            <a:avLst/>
          </a:prstGeom>
        </p:spPr>
      </p:pic>
      <p:sp>
        <p:nvSpPr>
          <p:cNvPr id="14" name="Title Placeholder 1">
            <a:extLst>
              <a:ext uri="{FF2B5EF4-FFF2-40B4-BE49-F238E27FC236}">
                <a16:creationId xmlns:a16="http://schemas.microsoft.com/office/drawing/2014/main" id="{CA90F090-296A-2FE5-B3A3-14C6DFCB4A75}"/>
              </a:ext>
            </a:extLst>
          </p:cNvPr>
          <p:cNvSpPr>
            <a:spLocks noGrp="1"/>
          </p:cNvSpPr>
          <p:nvPr>
            <p:ph type="title" hasCustomPrompt="1"/>
          </p:nvPr>
        </p:nvSpPr>
        <p:spPr>
          <a:xfrm>
            <a:off x="1003159" y="2323419"/>
            <a:ext cx="4424588" cy="1325563"/>
          </a:xfrm>
          <a:prstGeom prst="rect">
            <a:avLst/>
          </a:prstGeom>
        </p:spPr>
        <p:txBody>
          <a:bodyPr vert="horz" lIns="91440" tIns="45720" rIns="91440" bIns="45720" rtlCol="0" anchor="ctr">
            <a:noAutofit/>
          </a:bodyPr>
          <a:lstStyle/>
          <a:p>
            <a:r>
              <a:rPr lang="en-GB"/>
              <a:t>Title</a:t>
            </a:r>
            <a:br>
              <a:rPr lang="en-GB"/>
            </a:br>
            <a:r>
              <a:rPr lang="en-GB"/>
              <a:t>Title</a:t>
            </a:r>
            <a:endParaRPr lang="en-US"/>
          </a:p>
        </p:txBody>
      </p:sp>
      <p:sp>
        <p:nvSpPr>
          <p:cNvPr id="15" name="Text Placeholder 23">
            <a:extLst>
              <a:ext uri="{FF2B5EF4-FFF2-40B4-BE49-F238E27FC236}">
                <a16:creationId xmlns:a16="http://schemas.microsoft.com/office/drawing/2014/main" id="{35128CA6-7081-DA38-4BCC-C19C2DB96D07}"/>
              </a:ext>
            </a:extLst>
          </p:cNvPr>
          <p:cNvSpPr>
            <a:spLocks noGrp="1"/>
          </p:cNvSpPr>
          <p:nvPr>
            <p:ph type="body" sz="quarter" idx="13" hasCustomPrompt="1"/>
          </p:nvPr>
        </p:nvSpPr>
        <p:spPr>
          <a:xfrm>
            <a:off x="1084824" y="4835910"/>
            <a:ext cx="2046288" cy="302010"/>
          </a:xfrm>
          <a:prstGeom prst="rect">
            <a:avLst/>
          </a:prstGeom>
        </p:spPr>
        <p:txBody>
          <a:bodyPr>
            <a:normAutofit/>
          </a:bodyPr>
          <a:lstStyle>
            <a:lvl1pPr>
              <a:defRPr sz="1400">
                <a:solidFill>
                  <a:schemeClr val="tx1"/>
                </a:solidFill>
              </a:defRPr>
            </a:lvl1pPr>
          </a:lstStyle>
          <a:p>
            <a:pPr lvl="0"/>
            <a:r>
              <a:rPr lang="en-GB"/>
              <a:t>Ipsum </a:t>
            </a:r>
            <a:r>
              <a:rPr lang="en-GB" err="1"/>
              <a:t>dolor</a:t>
            </a:r>
            <a:r>
              <a:rPr lang="en-GB"/>
              <a:t> sit </a:t>
            </a:r>
            <a:r>
              <a:rPr lang="en-GB" err="1"/>
              <a:t>amet</a:t>
            </a:r>
            <a:endParaRPr lang="en-US"/>
          </a:p>
        </p:txBody>
      </p:sp>
      <p:sp>
        <p:nvSpPr>
          <p:cNvPr id="16" name="Text Placeholder 23">
            <a:extLst>
              <a:ext uri="{FF2B5EF4-FFF2-40B4-BE49-F238E27FC236}">
                <a16:creationId xmlns:a16="http://schemas.microsoft.com/office/drawing/2014/main" id="{4C05D6A5-2E9E-A728-A61B-AF190466B94B}"/>
              </a:ext>
            </a:extLst>
          </p:cNvPr>
          <p:cNvSpPr>
            <a:spLocks noGrp="1"/>
          </p:cNvSpPr>
          <p:nvPr>
            <p:ph type="body" sz="quarter" idx="14" hasCustomPrompt="1"/>
          </p:nvPr>
        </p:nvSpPr>
        <p:spPr>
          <a:xfrm>
            <a:off x="1003159" y="3857165"/>
            <a:ext cx="2046288" cy="302010"/>
          </a:xfrm>
          <a:prstGeom prst="rect">
            <a:avLst/>
          </a:prstGeom>
        </p:spPr>
        <p:txBody>
          <a:bodyPr>
            <a:noAutofit/>
          </a:bodyPr>
          <a:lstStyle>
            <a:lvl1pPr>
              <a:defRPr sz="2000"/>
            </a:lvl1pPr>
          </a:lstStyle>
          <a:p>
            <a:pPr lvl="0"/>
            <a:r>
              <a:rPr lang="en-GB"/>
              <a:t>Secondary Title</a:t>
            </a:r>
            <a:endParaRPr lang="en-US"/>
          </a:p>
        </p:txBody>
      </p:sp>
    </p:spTree>
    <p:extLst>
      <p:ext uri="{BB962C8B-B14F-4D97-AF65-F5344CB8AC3E}">
        <p14:creationId xmlns:p14="http://schemas.microsoft.com/office/powerpoint/2010/main" val="32372687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E66C7C-8EAB-5DD8-E8EF-301268E8182B}"/>
              </a:ext>
            </a:extLst>
          </p:cNvPr>
          <p:cNvSpPr>
            <a:spLocks noGrp="1"/>
          </p:cNvSpPr>
          <p:nvPr>
            <p:ph type="pic" sz="quarter" idx="10"/>
          </p:nvPr>
        </p:nvSpPr>
        <p:spPr>
          <a:xfrm>
            <a:off x="5500513" y="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txBody>
          <a:bodyPr wrap="square">
            <a:noAutofit/>
          </a:bodyPr>
          <a:lstStyle/>
          <a:p>
            <a:endParaRPr lang="en-ID"/>
          </a:p>
        </p:txBody>
      </p:sp>
      <p:pic>
        <p:nvPicPr>
          <p:cNvPr id="26" name="Picture 25">
            <a:extLst>
              <a:ext uri="{FF2B5EF4-FFF2-40B4-BE49-F238E27FC236}">
                <a16:creationId xmlns:a16="http://schemas.microsoft.com/office/drawing/2014/main" id="{68EA68AB-0B32-000A-BD54-FA3992DBE1F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627" y="5807140"/>
            <a:ext cx="903801" cy="681153"/>
          </a:xfrm>
          <a:prstGeom prst="rect">
            <a:avLst/>
          </a:prstGeom>
        </p:spPr>
      </p:pic>
      <p:sp>
        <p:nvSpPr>
          <p:cNvPr id="28" name="Text Placeholder 27">
            <a:extLst>
              <a:ext uri="{FF2B5EF4-FFF2-40B4-BE49-F238E27FC236}">
                <a16:creationId xmlns:a16="http://schemas.microsoft.com/office/drawing/2014/main" id="{C4BC3614-986E-1668-1B5F-CEC71BE8C4C3}"/>
              </a:ext>
            </a:extLst>
          </p:cNvPr>
          <p:cNvSpPr>
            <a:spLocks noGrp="1"/>
          </p:cNvSpPr>
          <p:nvPr>
            <p:ph type="body" sz="quarter" idx="11" hasCustomPrompt="1"/>
          </p:nvPr>
        </p:nvSpPr>
        <p:spPr>
          <a:xfrm>
            <a:off x="850902" y="3673717"/>
            <a:ext cx="3956873" cy="1431683"/>
          </a:xfrm>
          <a:prstGeom prst="rect">
            <a:avLst/>
          </a:prstGeom>
        </p:spPr>
        <p:txBody>
          <a:bodyPr/>
          <a:lstStyle>
            <a:lvl1pPr>
              <a:lnSpc>
                <a:spcPct val="150000"/>
              </a:lnSpc>
              <a:defRPr sz="1200"/>
            </a:lvl1pPr>
          </a:lstStyle>
          <a:p>
            <a:r>
              <a:rPr lang="en-ID">
                <a:solidFill>
                  <a:schemeClr val="bg2"/>
                </a:solidFill>
              </a:rPr>
              <a:t>Lorem ipsum </a:t>
            </a:r>
            <a:r>
              <a:rPr lang="en-ID" err="1">
                <a:solidFill>
                  <a:schemeClr val="bg2"/>
                </a:solidFill>
              </a:rPr>
              <a:t>dolor</a:t>
            </a:r>
            <a:r>
              <a:rPr lang="en-ID">
                <a:solidFill>
                  <a:schemeClr val="bg2"/>
                </a:solidFill>
              </a:rPr>
              <a:t> sit </a:t>
            </a:r>
            <a:r>
              <a:rPr lang="en-ID" err="1">
                <a:solidFill>
                  <a:schemeClr val="bg2"/>
                </a:solidFill>
              </a:rPr>
              <a:t>amet</a:t>
            </a:r>
            <a:r>
              <a:rPr lang="en-ID">
                <a:solidFill>
                  <a:schemeClr val="bg2"/>
                </a:solidFill>
              </a:rPr>
              <a:t>, </a:t>
            </a:r>
            <a:r>
              <a:rPr lang="en-ID" err="1">
                <a:solidFill>
                  <a:schemeClr val="bg2"/>
                </a:solidFill>
              </a:rPr>
              <a:t>consectetur</a:t>
            </a:r>
            <a:r>
              <a:rPr lang="en-ID">
                <a:solidFill>
                  <a:schemeClr val="bg2"/>
                </a:solidFill>
              </a:rPr>
              <a:t> </a:t>
            </a:r>
            <a:r>
              <a:rPr lang="en-ID" err="1">
                <a:solidFill>
                  <a:schemeClr val="bg2"/>
                </a:solidFill>
              </a:rPr>
              <a:t>adipiscing</a:t>
            </a:r>
            <a:r>
              <a:rPr lang="en-ID">
                <a:solidFill>
                  <a:schemeClr val="bg2"/>
                </a:solidFill>
              </a:rPr>
              <a:t> </a:t>
            </a:r>
            <a:r>
              <a:rPr lang="en-ID" err="1">
                <a:solidFill>
                  <a:schemeClr val="bg2"/>
                </a:solidFill>
              </a:rPr>
              <a:t>elit</a:t>
            </a:r>
            <a:r>
              <a:rPr lang="en-ID">
                <a:solidFill>
                  <a:schemeClr val="bg2"/>
                </a:solidFill>
              </a:rPr>
              <a:t>, </a:t>
            </a:r>
            <a:r>
              <a:rPr lang="en-ID" err="1">
                <a:solidFill>
                  <a:schemeClr val="bg2"/>
                </a:solidFill>
              </a:rPr>
              <a:t>sed</a:t>
            </a:r>
            <a:r>
              <a:rPr lang="en-ID">
                <a:solidFill>
                  <a:schemeClr val="bg2"/>
                </a:solidFill>
              </a:rPr>
              <a:t> do </a:t>
            </a:r>
            <a:r>
              <a:rPr lang="en-ID" err="1">
                <a:solidFill>
                  <a:schemeClr val="bg2"/>
                </a:solidFill>
              </a:rPr>
              <a:t>eiusmod</a:t>
            </a:r>
            <a:r>
              <a:rPr lang="en-ID">
                <a:solidFill>
                  <a:schemeClr val="bg2"/>
                </a:solidFill>
              </a:rPr>
              <a:t> </a:t>
            </a:r>
            <a:r>
              <a:rPr lang="en-ID" err="1">
                <a:solidFill>
                  <a:schemeClr val="bg2"/>
                </a:solidFill>
              </a:rPr>
              <a:t>tempor</a:t>
            </a:r>
            <a:r>
              <a:rPr lang="en-ID">
                <a:solidFill>
                  <a:schemeClr val="bg2"/>
                </a:solidFill>
              </a:rPr>
              <a:t> </a:t>
            </a:r>
            <a:r>
              <a:rPr lang="en-ID" err="1">
                <a:solidFill>
                  <a:schemeClr val="bg2"/>
                </a:solidFill>
              </a:rPr>
              <a:t>incididunt</a:t>
            </a:r>
            <a:r>
              <a:rPr lang="en-ID">
                <a:solidFill>
                  <a:schemeClr val="bg2"/>
                </a:solidFill>
              </a:rPr>
              <a:t> </a:t>
            </a:r>
            <a:r>
              <a:rPr lang="en-ID" err="1">
                <a:solidFill>
                  <a:schemeClr val="bg2"/>
                </a:solidFill>
              </a:rPr>
              <a:t>ut</a:t>
            </a:r>
            <a:r>
              <a:rPr lang="en-ID">
                <a:solidFill>
                  <a:schemeClr val="bg2"/>
                </a:solidFill>
              </a:rPr>
              <a:t> labore et dolore magna </a:t>
            </a:r>
            <a:r>
              <a:rPr lang="en-ID" err="1">
                <a:solidFill>
                  <a:schemeClr val="bg2"/>
                </a:solidFill>
              </a:rPr>
              <a:t>aliqua</a:t>
            </a:r>
            <a:r>
              <a:rPr lang="en-ID">
                <a:solidFill>
                  <a:schemeClr val="bg2"/>
                </a:solidFill>
              </a:rPr>
              <a:t>. Ut </a:t>
            </a:r>
            <a:r>
              <a:rPr lang="en-ID" err="1">
                <a:solidFill>
                  <a:schemeClr val="bg2"/>
                </a:solidFill>
              </a:rPr>
              <a:t>enim</a:t>
            </a:r>
            <a:r>
              <a:rPr lang="en-ID">
                <a:solidFill>
                  <a:schemeClr val="bg2"/>
                </a:solidFill>
              </a:rPr>
              <a:t> ad minim </a:t>
            </a:r>
            <a:r>
              <a:rPr lang="en-ID" err="1">
                <a:solidFill>
                  <a:schemeClr val="bg2"/>
                </a:solidFill>
              </a:rPr>
              <a:t>veniam</a:t>
            </a:r>
            <a:r>
              <a:rPr lang="en-ID">
                <a:solidFill>
                  <a:schemeClr val="bg2"/>
                </a:solidFill>
              </a:rPr>
              <a:t>, </a:t>
            </a:r>
            <a:r>
              <a:rPr lang="en-ID" err="1">
                <a:solidFill>
                  <a:schemeClr val="bg2"/>
                </a:solidFill>
              </a:rPr>
              <a:t>quis</a:t>
            </a:r>
            <a:r>
              <a:rPr lang="en-ID">
                <a:solidFill>
                  <a:schemeClr val="bg2"/>
                </a:solidFill>
              </a:rPr>
              <a:t> </a:t>
            </a:r>
            <a:r>
              <a:rPr lang="en-ID" err="1">
                <a:solidFill>
                  <a:schemeClr val="bg2"/>
                </a:solidFill>
              </a:rPr>
              <a:t>nostrud</a:t>
            </a:r>
            <a:r>
              <a:rPr lang="en-ID">
                <a:solidFill>
                  <a:schemeClr val="bg2"/>
                </a:solidFill>
              </a:rPr>
              <a:t> exercitation </a:t>
            </a:r>
            <a:r>
              <a:rPr lang="en-ID" err="1">
                <a:solidFill>
                  <a:schemeClr val="bg2"/>
                </a:solidFill>
              </a:rPr>
              <a:t>ullamco</a:t>
            </a:r>
            <a:r>
              <a:rPr lang="en-ID">
                <a:solidFill>
                  <a:schemeClr val="bg2"/>
                </a:solidFill>
              </a:rPr>
              <a:t> </a:t>
            </a:r>
            <a:r>
              <a:rPr lang="en-ID" err="1">
                <a:solidFill>
                  <a:schemeClr val="bg2"/>
                </a:solidFill>
              </a:rPr>
              <a:t>laboris</a:t>
            </a:r>
            <a:r>
              <a:rPr lang="en-ID">
                <a:solidFill>
                  <a:schemeClr val="bg2"/>
                </a:solidFill>
              </a:rPr>
              <a:t>.</a:t>
            </a:r>
          </a:p>
        </p:txBody>
      </p:sp>
      <p:sp>
        <p:nvSpPr>
          <p:cNvPr id="2" name="Title Placeholder 1">
            <a:extLst>
              <a:ext uri="{FF2B5EF4-FFF2-40B4-BE49-F238E27FC236}">
                <a16:creationId xmlns:a16="http://schemas.microsoft.com/office/drawing/2014/main" id="{466730F8-371A-E1B0-8E6A-6D1925B125EA}"/>
              </a:ext>
            </a:extLst>
          </p:cNvPr>
          <p:cNvSpPr>
            <a:spLocks noGrp="1"/>
          </p:cNvSpPr>
          <p:nvPr>
            <p:ph type="title" hasCustomPrompt="1"/>
          </p:nvPr>
        </p:nvSpPr>
        <p:spPr>
          <a:xfrm>
            <a:off x="850902" y="1918368"/>
            <a:ext cx="4424588" cy="948523"/>
          </a:xfrm>
          <a:prstGeom prst="rect">
            <a:avLst/>
          </a:prstGeom>
        </p:spPr>
        <p:txBody>
          <a:bodyPr vert="horz" lIns="91440" tIns="45720" rIns="91440" bIns="45720" rtlCol="0" anchor="ctr">
            <a:noAutofit/>
          </a:bodyPr>
          <a:lstStyle>
            <a:lvl1pPr>
              <a:defRPr sz="3600"/>
            </a:lvl1pPr>
          </a:lstStyle>
          <a:p>
            <a:r>
              <a:rPr lang="en-GB"/>
              <a:t>Title</a:t>
            </a:r>
            <a:br>
              <a:rPr lang="en-GB"/>
            </a:br>
            <a:r>
              <a:rPr lang="en-GB"/>
              <a:t>Title</a:t>
            </a:r>
            <a:endParaRPr lang="en-US"/>
          </a:p>
        </p:txBody>
      </p:sp>
      <p:sp>
        <p:nvSpPr>
          <p:cNvPr id="3" name="Text Placeholder 23">
            <a:extLst>
              <a:ext uri="{FF2B5EF4-FFF2-40B4-BE49-F238E27FC236}">
                <a16:creationId xmlns:a16="http://schemas.microsoft.com/office/drawing/2014/main" id="{7FC0C182-1735-0E3E-B18A-CC07AF75F7AB}"/>
              </a:ext>
            </a:extLst>
          </p:cNvPr>
          <p:cNvSpPr>
            <a:spLocks noGrp="1"/>
          </p:cNvSpPr>
          <p:nvPr>
            <p:ph type="body" sz="quarter" idx="14" hasCustomPrompt="1"/>
          </p:nvPr>
        </p:nvSpPr>
        <p:spPr>
          <a:xfrm>
            <a:off x="850902" y="3106204"/>
            <a:ext cx="2763921" cy="298919"/>
          </a:xfrm>
          <a:prstGeom prst="rect">
            <a:avLst/>
          </a:prstGeom>
        </p:spPr>
        <p:txBody>
          <a:bodyPr>
            <a:noAutofit/>
          </a:bodyPr>
          <a:lstStyle>
            <a:lvl1pPr>
              <a:defRPr sz="1600" spc="300"/>
            </a:lvl1pPr>
          </a:lstStyle>
          <a:p>
            <a:pPr lvl="0"/>
            <a:r>
              <a:rPr lang="en-GB"/>
              <a:t>Secondary Title</a:t>
            </a:r>
            <a:endParaRPr lang="en-US"/>
          </a:p>
        </p:txBody>
      </p:sp>
    </p:spTree>
    <p:extLst>
      <p:ext uri="{BB962C8B-B14F-4D97-AF65-F5344CB8AC3E}">
        <p14:creationId xmlns:p14="http://schemas.microsoft.com/office/powerpoint/2010/main" val="17108959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age">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942BA03-0CDE-7D46-4A6E-E17F1C81A063}"/>
              </a:ext>
            </a:extLst>
          </p:cNvPr>
          <p:cNvSpPr>
            <a:spLocks noGrp="1"/>
          </p:cNvSpPr>
          <p:nvPr>
            <p:ph type="pic" sz="quarter" idx="10"/>
          </p:nvPr>
        </p:nvSpPr>
        <p:spPr>
          <a:xfrm>
            <a:off x="0" y="2"/>
            <a:ext cx="5361756" cy="5576340"/>
          </a:xfrm>
          <a:custGeom>
            <a:avLst/>
            <a:gdLst>
              <a:gd name="connsiteX0" fmla="*/ 0 w 5583676"/>
              <a:gd name="connsiteY0" fmla="*/ 0 h 5807141"/>
              <a:gd name="connsiteX1" fmla="*/ 4821282 w 5583676"/>
              <a:gd name="connsiteY1" fmla="*/ 0 h 5807141"/>
              <a:gd name="connsiteX2" fmla="*/ 4969237 w 5583676"/>
              <a:gd name="connsiteY2" fmla="*/ 197858 h 5807141"/>
              <a:gd name="connsiteX3" fmla="*/ 5583676 w 5583676"/>
              <a:gd name="connsiteY3" fmla="*/ 2209393 h 5807141"/>
              <a:gd name="connsiteX4" fmla="*/ 1985928 w 5583676"/>
              <a:gd name="connsiteY4" fmla="*/ 5807141 h 5807141"/>
              <a:gd name="connsiteX5" fmla="*/ 271028 w 5583676"/>
              <a:gd name="connsiteY5" fmla="*/ 5372912 h 5807141"/>
              <a:gd name="connsiteX6" fmla="*/ 0 w 5583676"/>
              <a:gd name="connsiteY6" fmla="*/ 5208259 h 580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3676" h="5807141">
                <a:moveTo>
                  <a:pt x="0" y="0"/>
                </a:moveTo>
                <a:lnTo>
                  <a:pt x="4821282" y="0"/>
                </a:lnTo>
                <a:lnTo>
                  <a:pt x="4969237" y="197858"/>
                </a:lnTo>
                <a:cubicBezTo>
                  <a:pt x="5357162" y="772062"/>
                  <a:pt x="5583676" y="1464275"/>
                  <a:pt x="5583676" y="2209393"/>
                </a:cubicBezTo>
                <a:cubicBezTo>
                  <a:pt x="5583676" y="4196374"/>
                  <a:pt x="3972909" y="5807141"/>
                  <a:pt x="1985928" y="5807141"/>
                </a:cubicBezTo>
                <a:cubicBezTo>
                  <a:pt x="1364997" y="5807141"/>
                  <a:pt x="780805" y="5649840"/>
                  <a:pt x="271028" y="5372912"/>
                </a:cubicBezTo>
                <a:lnTo>
                  <a:pt x="0" y="5208259"/>
                </a:lnTo>
                <a:close/>
              </a:path>
            </a:pathLst>
          </a:custGeom>
        </p:spPr>
        <p:txBody>
          <a:bodyPr wrap="square">
            <a:noAutofit/>
          </a:bodyPr>
          <a:lstStyle/>
          <a:p>
            <a:endParaRPr lang="en-ID"/>
          </a:p>
        </p:txBody>
      </p:sp>
      <p:pic>
        <p:nvPicPr>
          <p:cNvPr id="5" name="Picture 4">
            <a:extLst>
              <a:ext uri="{FF2B5EF4-FFF2-40B4-BE49-F238E27FC236}">
                <a16:creationId xmlns:a16="http://schemas.microsoft.com/office/drawing/2014/main" id="{874BD607-30DD-01B4-FEC5-C5511740134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627" y="5807141"/>
            <a:ext cx="903802" cy="681153"/>
          </a:xfrm>
          <a:prstGeom prst="rect">
            <a:avLst/>
          </a:prstGeom>
        </p:spPr>
      </p:pic>
      <p:sp>
        <p:nvSpPr>
          <p:cNvPr id="7" name="Text Placeholder 9">
            <a:extLst>
              <a:ext uri="{FF2B5EF4-FFF2-40B4-BE49-F238E27FC236}">
                <a16:creationId xmlns:a16="http://schemas.microsoft.com/office/drawing/2014/main" id="{49833E0D-0F68-A167-F651-41198813C959}"/>
              </a:ext>
            </a:extLst>
          </p:cNvPr>
          <p:cNvSpPr>
            <a:spLocks noGrp="1"/>
          </p:cNvSpPr>
          <p:nvPr>
            <p:ph type="body" sz="quarter" idx="12" hasCustomPrompt="1"/>
          </p:nvPr>
        </p:nvSpPr>
        <p:spPr>
          <a:xfrm>
            <a:off x="6405838" y="2520361"/>
            <a:ext cx="3746347" cy="269731"/>
          </a:xfrm>
          <a:prstGeom prst="rect">
            <a:avLst/>
          </a:prstGeom>
        </p:spPr>
        <p:txBody>
          <a:bodyPr/>
          <a:lstStyle>
            <a:lvl1pPr>
              <a:defRPr sz="18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pc="300">
                <a:solidFill>
                  <a:schemeClr val="tx2"/>
                </a:solidFill>
              </a:rPr>
              <a:t>Your text here</a:t>
            </a:r>
            <a:endParaRPr lang="en-ID" spc="300">
              <a:solidFill>
                <a:schemeClr val="tx2"/>
              </a:solidFill>
            </a:endParaRPr>
          </a:p>
          <a:p>
            <a:pPr lvl="0"/>
            <a:endParaRPr lang="en-US"/>
          </a:p>
        </p:txBody>
      </p:sp>
      <p:sp>
        <p:nvSpPr>
          <p:cNvPr id="8" name="Text Placeholder 27">
            <a:extLst>
              <a:ext uri="{FF2B5EF4-FFF2-40B4-BE49-F238E27FC236}">
                <a16:creationId xmlns:a16="http://schemas.microsoft.com/office/drawing/2014/main" id="{50B11DF9-53AA-DA5A-83EE-A720B6B96952}"/>
              </a:ext>
            </a:extLst>
          </p:cNvPr>
          <p:cNvSpPr>
            <a:spLocks noGrp="1"/>
          </p:cNvSpPr>
          <p:nvPr>
            <p:ph type="body" sz="quarter" idx="11" hasCustomPrompt="1"/>
          </p:nvPr>
        </p:nvSpPr>
        <p:spPr>
          <a:xfrm>
            <a:off x="6405838" y="3124200"/>
            <a:ext cx="4130261" cy="2869088"/>
          </a:xfrm>
          <a:prstGeom prst="rect">
            <a:avLst/>
          </a:prstGeom>
        </p:spPr>
        <p:txBody>
          <a:bodyPr numCol="1" spcCol="360000"/>
          <a:lstStyle>
            <a:lvl1pPr>
              <a:lnSpc>
                <a:spcPct val="150000"/>
              </a:lnSpc>
              <a:defRPr sz="1200">
                <a:solidFill>
                  <a:schemeClr val="tx2"/>
                </a:solidFill>
                <a:latin typeface="+mn-lt"/>
              </a:defRPr>
            </a:lvl1pPr>
          </a:lstStyle>
          <a:p>
            <a:pPr algn="just"/>
            <a:r>
              <a:rPr lang="en-GB" b="0" i="0">
                <a:solidFill>
                  <a:srgbClr val="000000"/>
                </a:solidFill>
                <a:effectLst/>
                <a:latin typeface="Open Sans" panose="020B0606030504020204" pitchFamily="34" charset="0"/>
              </a:rPr>
              <a:t>Lorem ipsum </a:t>
            </a:r>
            <a:r>
              <a:rPr lang="en-GB" b="0" i="0" err="1">
                <a:solidFill>
                  <a:srgbClr val="000000"/>
                </a:solidFill>
                <a:effectLst/>
                <a:latin typeface="Open Sans" panose="020B0606030504020204" pitchFamily="34" charset="0"/>
              </a:rPr>
              <a:t>dolor</a:t>
            </a:r>
            <a:r>
              <a:rPr lang="en-GB" b="0" i="0">
                <a:solidFill>
                  <a:srgbClr val="000000"/>
                </a:solidFill>
                <a:effectLst/>
                <a:latin typeface="Open Sans" panose="020B0606030504020204" pitchFamily="34" charset="0"/>
              </a:rPr>
              <a:t> sit </a:t>
            </a:r>
            <a:r>
              <a:rPr lang="en-GB" b="0" i="0" err="1">
                <a:solidFill>
                  <a:srgbClr val="000000"/>
                </a:solidFill>
                <a:effectLst/>
                <a:latin typeface="Open Sans" panose="020B0606030504020204" pitchFamily="34" charset="0"/>
              </a:rPr>
              <a:t>amet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adipiscing</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elit</a:t>
            </a:r>
            <a:r>
              <a:rPr lang="en-GB" b="0" i="0">
                <a:solidFill>
                  <a:srgbClr val="000000"/>
                </a:solidFill>
                <a:effectLst/>
                <a:latin typeface="Open Sans" panose="020B0606030504020204" pitchFamily="34" charset="0"/>
              </a:rPr>
              <a:t>. Morbi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tellus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Etiam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fermentum </a:t>
            </a:r>
            <a:r>
              <a:rPr lang="en-GB" b="0" i="0" err="1">
                <a:solidFill>
                  <a:srgbClr val="000000"/>
                </a:solidFill>
                <a:effectLst/>
                <a:latin typeface="Open Sans" panose="020B0606030504020204" pitchFamily="34" charset="0"/>
              </a:rPr>
              <a:t>lacus</a:t>
            </a:r>
            <a:r>
              <a:rPr lang="en-GB" b="0" i="0">
                <a:solidFill>
                  <a:srgbClr val="000000"/>
                </a:solidFill>
                <a:effectLst/>
                <a:latin typeface="Open Sans" panose="020B0606030504020204" pitchFamily="34" charset="0"/>
              </a:rPr>
              <a:t>, at </a:t>
            </a:r>
            <a:r>
              <a:rPr lang="en-GB" b="0" i="0" err="1">
                <a:solidFill>
                  <a:srgbClr val="000000"/>
                </a:solidFill>
                <a:effectLst/>
                <a:latin typeface="Open Sans" panose="020B0606030504020204" pitchFamily="34" charset="0"/>
              </a:rPr>
              <a:t>vulputate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pretium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Fusce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interdum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neque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odio</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dignissim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ligula </a:t>
            </a:r>
            <a:r>
              <a:rPr lang="en-GB" b="0" i="0" err="1">
                <a:solidFill>
                  <a:srgbClr val="000000"/>
                </a:solidFill>
                <a:effectLst/>
                <a:latin typeface="Open Sans" panose="020B0606030504020204" pitchFamily="34" charset="0"/>
              </a:rPr>
              <a:t>faucibus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molestie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rutrum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felis</a:t>
            </a:r>
            <a:r>
              <a:rPr lang="en-GB" b="0" i="0">
                <a:solidFill>
                  <a:srgbClr val="000000"/>
                </a:solidFill>
                <a:effectLst/>
                <a:latin typeface="Open Sans" panose="020B0606030504020204" pitchFamily="34" charset="0"/>
              </a:rPr>
              <a:t>, non </a:t>
            </a:r>
            <a:r>
              <a:rPr lang="en-GB" b="0" i="0" err="1">
                <a:solidFill>
                  <a:srgbClr val="000000"/>
                </a:solidFill>
                <a:effectLst/>
                <a:latin typeface="Open Sans" panose="020B0606030504020204" pitchFamily="34" charset="0"/>
              </a:rPr>
              <a:t>eleifend</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velit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mollis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Proin </a:t>
            </a:r>
            <a:r>
              <a:rPr lang="en-GB" b="0" i="0" err="1">
                <a:solidFill>
                  <a:srgbClr val="000000"/>
                </a:solidFill>
                <a:effectLst/>
                <a:latin typeface="Open Sans" panose="020B0606030504020204" pitchFamily="34" charset="0"/>
              </a:rPr>
              <a:t>fringilla</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turpis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quis</a:t>
            </a:r>
            <a:r>
              <a:rPr lang="en-GB" b="0" i="0">
                <a:solidFill>
                  <a:srgbClr val="000000"/>
                </a:solidFill>
                <a:effectLst/>
                <a:latin typeface="Open Sans" panose="020B0606030504020204" pitchFamily="34" charset="0"/>
              </a:rPr>
              <a:t> dui </a:t>
            </a:r>
            <a:r>
              <a:rPr lang="en-GB" b="0" i="0" err="1">
                <a:solidFill>
                  <a:srgbClr val="000000"/>
                </a:solidFill>
                <a:effectLst/>
                <a:latin typeface="Open Sans" panose="020B0606030504020204" pitchFamily="34" charset="0"/>
              </a:rPr>
              <a:t>aliquet</a:t>
            </a:r>
            <a:r>
              <a:rPr lang="en-GB" b="0" i="0">
                <a:solidFill>
                  <a:srgbClr val="000000"/>
                </a:solidFill>
                <a:effectLst/>
                <a:latin typeface="Open Sans" panose="020B0606030504020204" pitchFamily="34" charset="0"/>
              </a:rPr>
              <a:t> convallis.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blandit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urna</a:t>
            </a:r>
            <a:r>
              <a:rPr lang="en-GB" b="0" i="0">
                <a:solidFill>
                  <a:srgbClr val="000000"/>
                </a:solidFill>
                <a:effectLst/>
                <a:latin typeface="Open Sans" panose="020B0606030504020204" pitchFamily="34" charset="0"/>
              </a:rPr>
              <a:t>. Vestibulum a tempus dui, </a:t>
            </a:r>
            <a:r>
              <a:rPr lang="en-GB" b="0" i="0" err="1">
                <a:solidFill>
                  <a:srgbClr val="000000"/>
                </a:solidFill>
                <a:effectLst/>
                <a:latin typeface="Open Sans" panose="020B0606030504020204" pitchFamily="34" charset="0"/>
              </a:rPr>
              <a:t>eu</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rhoncus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purus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Vivamus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ex vitae </a:t>
            </a:r>
            <a:r>
              <a:rPr lang="en-GB" b="0" i="0" err="1">
                <a:solidFill>
                  <a:srgbClr val="000000"/>
                </a:solidFill>
                <a:effectLst/>
                <a:latin typeface="Open Sans" panose="020B0606030504020204" pitchFamily="34" charset="0"/>
              </a:rPr>
              <a:t>nulla</a:t>
            </a:r>
            <a:r>
              <a:rPr lang="en-GB" b="0" i="0">
                <a:solidFill>
                  <a:srgbClr val="000000"/>
                </a:solidFill>
                <a:effectLst/>
                <a:latin typeface="Open Sans" panose="020B0606030504020204" pitchFamily="34" charset="0"/>
              </a:rPr>
              <a:t> dictum </a:t>
            </a:r>
            <a:r>
              <a:rPr lang="en-GB" b="0" i="0" err="1">
                <a:solidFill>
                  <a:srgbClr val="000000"/>
                </a:solidFill>
                <a:effectLst/>
                <a:latin typeface="Open Sans" panose="020B0606030504020204" pitchFamily="34" charset="0"/>
              </a:rPr>
              <a:t>commodo</a:t>
            </a:r>
            <a:r>
              <a:rPr lang="en-GB" b="0" i="0">
                <a:solidFill>
                  <a:srgbClr val="000000"/>
                </a:solidFill>
                <a:effectLst/>
                <a:latin typeface="Open Sans" panose="020B0606030504020204" pitchFamily="34" charset="0"/>
              </a:rPr>
              <a:t>.</a:t>
            </a:r>
          </a:p>
        </p:txBody>
      </p:sp>
      <p:sp>
        <p:nvSpPr>
          <p:cNvPr id="9" name="Title Placeholder 1">
            <a:extLst>
              <a:ext uri="{FF2B5EF4-FFF2-40B4-BE49-F238E27FC236}">
                <a16:creationId xmlns:a16="http://schemas.microsoft.com/office/drawing/2014/main" id="{E2BD1A79-E7D5-1B02-B8D8-493F8C96AE9B}"/>
              </a:ext>
            </a:extLst>
          </p:cNvPr>
          <p:cNvSpPr>
            <a:spLocks noGrp="1"/>
          </p:cNvSpPr>
          <p:nvPr>
            <p:ph type="title" hasCustomPrompt="1"/>
          </p:nvPr>
        </p:nvSpPr>
        <p:spPr>
          <a:xfrm>
            <a:off x="6405838" y="1362117"/>
            <a:ext cx="4372964" cy="974683"/>
          </a:xfrm>
          <a:prstGeom prst="rect">
            <a:avLst/>
          </a:prstGeom>
        </p:spPr>
        <p:txBody>
          <a:bodyPr vert="horz" lIns="91440" tIns="45720" rIns="91440" bIns="45720" rtlCol="0" anchor="t">
            <a:noAutofit/>
          </a:bodyPr>
          <a:lstStyle>
            <a:lvl1pPr>
              <a:defRPr sz="3600">
                <a:solidFill>
                  <a:schemeClr val="tx2"/>
                </a:solidFill>
              </a:defRPr>
            </a:lvl1pPr>
          </a:lstStyle>
          <a:p>
            <a:r>
              <a:rPr lang="en-GB"/>
              <a:t>Want To Know More About Us?</a:t>
            </a:r>
            <a:endParaRPr lang="en-US"/>
          </a:p>
        </p:txBody>
      </p:sp>
    </p:spTree>
    <p:extLst>
      <p:ext uri="{BB962C8B-B14F-4D97-AF65-F5344CB8AC3E}">
        <p14:creationId xmlns:p14="http://schemas.microsoft.com/office/powerpoint/2010/main" val="757843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ext pag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31B2C4-B36D-238F-685C-6F41A782AD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627" y="5807141"/>
            <a:ext cx="903802" cy="681153"/>
          </a:xfrm>
          <a:prstGeom prst="rect">
            <a:avLst/>
          </a:prstGeom>
        </p:spPr>
      </p:pic>
      <p:sp>
        <p:nvSpPr>
          <p:cNvPr id="10" name="Text Placeholder 9">
            <a:extLst>
              <a:ext uri="{FF2B5EF4-FFF2-40B4-BE49-F238E27FC236}">
                <a16:creationId xmlns:a16="http://schemas.microsoft.com/office/drawing/2014/main" id="{66EB0B7E-B037-781E-0136-EEDD972A235E}"/>
              </a:ext>
            </a:extLst>
          </p:cNvPr>
          <p:cNvSpPr>
            <a:spLocks noGrp="1"/>
          </p:cNvSpPr>
          <p:nvPr>
            <p:ph type="body" sz="quarter" idx="12" hasCustomPrompt="1"/>
          </p:nvPr>
        </p:nvSpPr>
        <p:spPr>
          <a:xfrm>
            <a:off x="1164236" y="1676840"/>
            <a:ext cx="9781132" cy="297295"/>
          </a:xfrm>
          <a:prstGeom prst="rect">
            <a:avLst/>
          </a:prstGeom>
        </p:spPr>
        <p:txBody>
          <a:bodyPr/>
          <a:lstStyle>
            <a:lvl1pPr>
              <a:defRPr sz="18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pc="300">
                <a:solidFill>
                  <a:schemeClr val="tx2"/>
                </a:solidFill>
              </a:rPr>
              <a:t>Your text here</a:t>
            </a:r>
            <a:endParaRPr lang="en-ID" spc="300">
              <a:solidFill>
                <a:schemeClr val="tx2"/>
              </a:solidFill>
            </a:endParaRPr>
          </a:p>
          <a:p>
            <a:pPr lvl="0"/>
            <a:endParaRPr lang="en-US"/>
          </a:p>
        </p:txBody>
      </p:sp>
      <p:sp>
        <p:nvSpPr>
          <p:cNvPr id="14" name="Text Placeholder 27">
            <a:extLst>
              <a:ext uri="{FF2B5EF4-FFF2-40B4-BE49-F238E27FC236}">
                <a16:creationId xmlns:a16="http://schemas.microsoft.com/office/drawing/2014/main" id="{BDD16697-4913-044C-E019-0C04D957F5D3}"/>
              </a:ext>
            </a:extLst>
          </p:cNvPr>
          <p:cNvSpPr>
            <a:spLocks noGrp="1"/>
          </p:cNvSpPr>
          <p:nvPr>
            <p:ph type="body" sz="quarter" idx="14" hasCustomPrompt="1"/>
          </p:nvPr>
        </p:nvSpPr>
        <p:spPr>
          <a:xfrm>
            <a:off x="1164236" y="2376768"/>
            <a:ext cx="9781132" cy="2804392"/>
          </a:xfrm>
          <a:prstGeom prst="rect">
            <a:avLst/>
          </a:prstGeom>
        </p:spPr>
        <p:txBody>
          <a:bodyPr numCol="2" spcCol="360000"/>
          <a:lstStyle>
            <a:lvl1pPr>
              <a:lnSpc>
                <a:spcPct val="150000"/>
              </a:lnSpc>
              <a:defRPr sz="1200">
                <a:solidFill>
                  <a:schemeClr val="tx2"/>
                </a:solidFill>
                <a:latin typeface="+mn-lt"/>
              </a:defRPr>
            </a:lvl1pPr>
          </a:lstStyle>
          <a:p>
            <a:pPr algn="just"/>
            <a:r>
              <a:rPr lang="en-GB" b="0" i="0">
                <a:solidFill>
                  <a:srgbClr val="000000"/>
                </a:solidFill>
                <a:effectLst/>
                <a:latin typeface="Open Sans" panose="020B0606030504020204" pitchFamily="34" charset="0"/>
              </a:rPr>
              <a:t>Lorem ipsum </a:t>
            </a:r>
            <a:r>
              <a:rPr lang="en-GB" b="0" i="0" err="1">
                <a:solidFill>
                  <a:srgbClr val="000000"/>
                </a:solidFill>
                <a:effectLst/>
                <a:latin typeface="Open Sans" panose="020B0606030504020204" pitchFamily="34" charset="0"/>
              </a:rPr>
              <a:t>dolor</a:t>
            </a:r>
            <a:r>
              <a:rPr lang="en-GB" b="0" i="0">
                <a:solidFill>
                  <a:srgbClr val="000000"/>
                </a:solidFill>
                <a:effectLst/>
                <a:latin typeface="Open Sans" panose="020B0606030504020204" pitchFamily="34" charset="0"/>
              </a:rPr>
              <a:t> sit </a:t>
            </a:r>
            <a:r>
              <a:rPr lang="en-GB" b="0" i="0" err="1">
                <a:solidFill>
                  <a:srgbClr val="000000"/>
                </a:solidFill>
                <a:effectLst/>
                <a:latin typeface="Open Sans" panose="020B0606030504020204" pitchFamily="34" charset="0"/>
              </a:rPr>
              <a:t>amet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adipiscing</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elit</a:t>
            </a:r>
            <a:r>
              <a:rPr lang="en-GB" b="0" i="0">
                <a:solidFill>
                  <a:srgbClr val="000000"/>
                </a:solidFill>
                <a:effectLst/>
                <a:latin typeface="Open Sans" panose="020B0606030504020204" pitchFamily="34" charset="0"/>
              </a:rPr>
              <a:t>. Morbi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tellus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Etiam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fermentum </a:t>
            </a:r>
            <a:r>
              <a:rPr lang="en-GB" b="0" i="0" err="1">
                <a:solidFill>
                  <a:srgbClr val="000000"/>
                </a:solidFill>
                <a:effectLst/>
                <a:latin typeface="Open Sans" panose="020B0606030504020204" pitchFamily="34" charset="0"/>
              </a:rPr>
              <a:t>lacus</a:t>
            </a:r>
            <a:r>
              <a:rPr lang="en-GB" b="0" i="0">
                <a:solidFill>
                  <a:srgbClr val="000000"/>
                </a:solidFill>
                <a:effectLst/>
                <a:latin typeface="Open Sans" panose="020B0606030504020204" pitchFamily="34" charset="0"/>
              </a:rPr>
              <a:t>, at </a:t>
            </a:r>
            <a:r>
              <a:rPr lang="en-GB" b="0" i="0" err="1">
                <a:solidFill>
                  <a:srgbClr val="000000"/>
                </a:solidFill>
                <a:effectLst/>
                <a:latin typeface="Open Sans" panose="020B0606030504020204" pitchFamily="34" charset="0"/>
              </a:rPr>
              <a:t>vulputate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pretium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Fusce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interdum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neque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odio</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dignissim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ligula </a:t>
            </a:r>
            <a:r>
              <a:rPr lang="en-GB" b="0" i="0" err="1">
                <a:solidFill>
                  <a:srgbClr val="000000"/>
                </a:solidFill>
                <a:effectLst/>
                <a:latin typeface="Open Sans" panose="020B0606030504020204" pitchFamily="34" charset="0"/>
              </a:rPr>
              <a:t>faucibus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molestie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rutrum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felis</a:t>
            </a:r>
            <a:r>
              <a:rPr lang="en-GB" b="0" i="0">
                <a:solidFill>
                  <a:srgbClr val="000000"/>
                </a:solidFill>
                <a:effectLst/>
                <a:latin typeface="Open Sans" panose="020B0606030504020204" pitchFamily="34" charset="0"/>
              </a:rPr>
              <a:t>, non </a:t>
            </a:r>
            <a:r>
              <a:rPr lang="en-GB" b="0" i="0" err="1">
                <a:solidFill>
                  <a:srgbClr val="000000"/>
                </a:solidFill>
                <a:effectLst/>
                <a:latin typeface="Open Sans" panose="020B0606030504020204" pitchFamily="34" charset="0"/>
              </a:rPr>
              <a:t>eleifend</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velit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mollis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Proin </a:t>
            </a:r>
            <a:r>
              <a:rPr lang="en-GB" b="0" i="0" err="1">
                <a:solidFill>
                  <a:srgbClr val="000000"/>
                </a:solidFill>
                <a:effectLst/>
                <a:latin typeface="Open Sans" panose="020B0606030504020204" pitchFamily="34" charset="0"/>
              </a:rPr>
              <a:t>fringilla</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turpis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quis</a:t>
            </a:r>
            <a:r>
              <a:rPr lang="en-GB" b="0" i="0">
                <a:solidFill>
                  <a:srgbClr val="000000"/>
                </a:solidFill>
                <a:effectLst/>
                <a:latin typeface="Open Sans" panose="020B0606030504020204" pitchFamily="34" charset="0"/>
              </a:rPr>
              <a:t> dui </a:t>
            </a:r>
            <a:r>
              <a:rPr lang="en-GB" b="0" i="0" err="1">
                <a:solidFill>
                  <a:srgbClr val="000000"/>
                </a:solidFill>
                <a:effectLst/>
                <a:latin typeface="Open Sans" panose="020B0606030504020204" pitchFamily="34" charset="0"/>
              </a:rPr>
              <a:t>aliquet</a:t>
            </a:r>
            <a:r>
              <a:rPr lang="en-GB" b="0" i="0">
                <a:solidFill>
                  <a:srgbClr val="000000"/>
                </a:solidFill>
                <a:effectLst/>
                <a:latin typeface="Open Sans" panose="020B0606030504020204" pitchFamily="34" charset="0"/>
              </a:rPr>
              <a:t> convallis.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blandit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urna</a:t>
            </a:r>
            <a:r>
              <a:rPr lang="en-GB" b="0" i="0">
                <a:solidFill>
                  <a:srgbClr val="000000"/>
                </a:solidFill>
                <a:effectLst/>
                <a:latin typeface="Open Sans" panose="020B0606030504020204" pitchFamily="34" charset="0"/>
              </a:rPr>
              <a:t>. Vestibulum a tempus dui, </a:t>
            </a:r>
            <a:r>
              <a:rPr lang="en-GB" b="0" i="0" err="1">
                <a:solidFill>
                  <a:srgbClr val="000000"/>
                </a:solidFill>
                <a:effectLst/>
                <a:latin typeface="Open Sans" panose="020B0606030504020204" pitchFamily="34" charset="0"/>
              </a:rPr>
              <a:t>eu</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rhoncus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purus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Vivamus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ex vitae </a:t>
            </a:r>
            <a:r>
              <a:rPr lang="en-GB" b="0" i="0" err="1">
                <a:solidFill>
                  <a:srgbClr val="000000"/>
                </a:solidFill>
                <a:effectLst/>
                <a:latin typeface="Open Sans" panose="020B0606030504020204" pitchFamily="34" charset="0"/>
              </a:rPr>
              <a:t>nulla</a:t>
            </a:r>
            <a:r>
              <a:rPr lang="en-GB" b="0" i="0">
                <a:solidFill>
                  <a:srgbClr val="000000"/>
                </a:solidFill>
                <a:effectLst/>
                <a:latin typeface="Open Sans" panose="020B0606030504020204" pitchFamily="34" charset="0"/>
              </a:rPr>
              <a:t> dictum </a:t>
            </a:r>
            <a:r>
              <a:rPr lang="en-GB" b="0" i="0" err="1">
                <a:solidFill>
                  <a:srgbClr val="000000"/>
                </a:solidFill>
                <a:effectLst/>
                <a:latin typeface="Open Sans" panose="020B0606030504020204" pitchFamily="34" charset="0"/>
              </a:rPr>
              <a:t>commodo</a:t>
            </a:r>
            <a:r>
              <a:rPr lang="en-GB" b="0" i="0">
                <a:solidFill>
                  <a:srgbClr val="000000"/>
                </a:solidFill>
                <a:effectLst/>
                <a:latin typeface="Open Sans" panose="020B0606030504020204" pitchFamily="34" charset="0"/>
              </a:rPr>
              <a:t>.</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GB" b="0" i="0">
                <a:solidFill>
                  <a:srgbClr val="000000"/>
                </a:solidFill>
                <a:effectLst/>
                <a:latin typeface="Open Sans" panose="020B0606030504020204" pitchFamily="34" charset="0"/>
              </a:rPr>
              <a:t>Lorem ipsum </a:t>
            </a:r>
            <a:r>
              <a:rPr lang="en-GB" b="0" i="0" err="1">
                <a:solidFill>
                  <a:srgbClr val="000000"/>
                </a:solidFill>
                <a:effectLst/>
                <a:latin typeface="Open Sans" panose="020B0606030504020204" pitchFamily="34" charset="0"/>
              </a:rPr>
              <a:t>dolor</a:t>
            </a:r>
            <a:r>
              <a:rPr lang="en-GB" b="0" i="0">
                <a:solidFill>
                  <a:srgbClr val="000000"/>
                </a:solidFill>
                <a:effectLst/>
                <a:latin typeface="Open Sans" panose="020B0606030504020204" pitchFamily="34" charset="0"/>
              </a:rPr>
              <a:t> sit </a:t>
            </a:r>
            <a:r>
              <a:rPr lang="en-GB" b="0" i="0" err="1">
                <a:solidFill>
                  <a:srgbClr val="000000"/>
                </a:solidFill>
                <a:effectLst/>
                <a:latin typeface="Open Sans" panose="020B0606030504020204" pitchFamily="34" charset="0"/>
              </a:rPr>
              <a:t>amet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adipiscing</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elit</a:t>
            </a:r>
            <a:r>
              <a:rPr lang="en-GB" b="0" i="0">
                <a:solidFill>
                  <a:srgbClr val="000000"/>
                </a:solidFill>
                <a:effectLst/>
                <a:latin typeface="Open Sans" panose="020B0606030504020204" pitchFamily="34" charset="0"/>
              </a:rPr>
              <a:t>. Morbi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tellus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Etiam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fermentum </a:t>
            </a:r>
            <a:r>
              <a:rPr lang="en-GB" b="0" i="0" err="1">
                <a:solidFill>
                  <a:srgbClr val="000000"/>
                </a:solidFill>
                <a:effectLst/>
                <a:latin typeface="Open Sans" panose="020B0606030504020204" pitchFamily="34" charset="0"/>
              </a:rPr>
              <a:t>lacus</a:t>
            </a:r>
            <a:r>
              <a:rPr lang="en-GB" b="0" i="0">
                <a:solidFill>
                  <a:srgbClr val="000000"/>
                </a:solidFill>
                <a:effectLst/>
                <a:latin typeface="Open Sans" panose="020B0606030504020204" pitchFamily="34" charset="0"/>
              </a:rPr>
              <a:t>, at </a:t>
            </a:r>
            <a:r>
              <a:rPr lang="en-GB" b="0" i="0" err="1">
                <a:solidFill>
                  <a:srgbClr val="000000"/>
                </a:solidFill>
                <a:effectLst/>
                <a:latin typeface="Open Sans" panose="020B0606030504020204" pitchFamily="34" charset="0"/>
              </a:rPr>
              <a:t>vulputate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pretium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Fusce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interdum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neque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odio</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dignissim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ligula </a:t>
            </a:r>
            <a:r>
              <a:rPr lang="en-GB" b="0" i="0" err="1">
                <a:solidFill>
                  <a:srgbClr val="000000"/>
                </a:solidFill>
                <a:effectLst/>
                <a:latin typeface="Open Sans" panose="020B0606030504020204" pitchFamily="34" charset="0"/>
              </a:rPr>
              <a:t>faucibus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molestie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rutrum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felis</a:t>
            </a:r>
            <a:r>
              <a:rPr lang="en-GB" b="0" i="0">
                <a:solidFill>
                  <a:srgbClr val="000000"/>
                </a:solidFill>
                <a:effectLst/>
                <a:latin typeface="Open Sans" panose="020B0606030504020204" pitchFamily="34" charset="0"/>
              </a:rPr>
              <a:t>, non </a:t>
            </a:r>
            <a:r>
              <a:rPr lang="en-GB" b="0" i="0" err="1">
                <a:solidFill>
                  <a:srgbClr val="000000"/>
                </a:solidFill>
                <a:effectLst/>
                <a:latin typeface="Open Sans" panose="020B0606030504020204" pitchFamily="34" charset="0"/>
              </a:rPr>
              <a:t>eleifend</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velit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mollis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Proin </a:t>
            </a:r>
            <a:r>
              <a:rPr lang="en-GB" b="0" i="0" err="1">
                <a:solidFill>
                  <a:srgbClr val="000000"/>
                </a:solidFill>
                <a:effectLst/>
                <a:latin typeface="Open Sans" panose="020B0606030504020204" pitchFamily="34" charset="0"/>
              </a:rPr>
              <a:t>fringilla</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turpis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quis</a:t>
            </a:r>
            <a:r>
              <a:rPr lang="en-GB" b="0" i="0">
                <a:solidFill>
                  <a:srgbClr val="000000"/>
                </a:solidFill>
                <a:effectLst/>
                <a:latin typeface="Open Sans" panose="020B0606030504020204" pitchFamily="34" charset="0"/>
              </a:rPr>
              <a:t> dui </a:t>
            </a:r>
            <a:r>
              <a:rPr lang="en-GB" b="0" i="0" err="1">
                <a:solidFill>
                  <a:srgbClr val="000000"/>
                </a:solidFill>
                <a:effectLst/>
                <a:latin typeface="Open Sans" panose="020B0606030504020204" pitchFamily="34" charset="0"/>
              </a:rPr>
              <a:t>aliquet</a:t>
            </a:r>
            <a:r>
              <a:rPr lang="en-GB" b="0" i="0">
                <a:solidFill>
                  <a:srgbClr val="000000"/>
                </a:solidFill>
                <a:effectLst/>
                <a:latin typeface="Open Sans" panose="020B0606030504020204" pitchFamily="34" charset="0"/>
              </a:rPr>
              <a:t> convallis.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blandit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urna</a:t>
            </a:r>
            <a:r>
              <a:rPr lang="en-GB" b="0" i="0">
                <a:solidFill>
                  <a:srgbClr val="000000"/>
                </a:solidFill>
                <a:effectLst/>
                <a:latin typeface="Open Sans" panose="020B0606030504020204" pitchFamily="34" charset="0"/>
              </a:rPr>
              <a:t>. Vestibulum a tempus dui, </a:t>
            </a:r>
            <a:r>
              <a:rPr lang="en-GB" b="0" i="0" err="1">
                <a:solidFill>
                  <a:srgbClr val="000000"/>
                </a:solidFill>
                <a:effectLst/>
                <a:latin typeface="Open Sans" panose="020B0606030504020204" pitchFamily="34" charset="0"/>
              </a:rPr>
              <a:t>eu</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rhoncus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purus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Vivamus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ex vitae </a:t>
            </a:r>
            <a:r>
              <a:rPr lang="en-GB" b="0" i="0" err="1">
                <a:solidFill>
                  <a:srgbClr val="000000"/>
                </a:solidFill>
                <a:effectLst/>
                <a:latin typeface="Open Sans" panose="020B0606030504020204" pitchFamily="34" charset="0"/>
              </a:rPr>
              <a:t>nulla</a:t>
            </a:r>
            <a:r>
              <a:rPr lang="en-GB" b="0" i="0">
                <a:solidFill>
                  <a:srgbClr val="000000"/>
                </a:solidFill>
                <a:effectLst/>
                <a:latin typeface="Open Sans" panose="020B0606030504020204" pitchFamily="34" charset="0"/>
              </a:rPr>
              <a:t> dictum </a:t>
            </a:r>
            <a:r>
              <a:rPr lang="en-GB" b="0" i="0" err="1">
                <a:solidFill>
                  <a:srgbClr val="000000"/>
                </a:solidFill>
                <a:effectLst/>
                <a:latin typeface="Open Sans" panose="020B0606030504020204" pitchFamily="34" charset="0"/>
              </a:rPr>
              <a:t>commodo</a:t>
            </a:r>
            <a:r>
              <a:rPr lang="en-GB" b="0" i="0">
                <a:solidFill>
                  <a:srgbClr val="000000"/>
                </a:solidFill>
                <a:effectLst/>
                <a:latin typeface="Open Sans" panose="020B0606030504020204" pitchFamily="34" charset="0"/>
              </a:rPr>
              <a:t>.</a:t>
            </a:r>
          </a:p>
          <a:p>
            <a:pPr algn="just"/>
            <a:endParaRPr lang="en-GB" b="0" i="0">
              <a:solidFill>
                <a:srgbClr val="000000"/>
              </a:solidFill>
              <a:effectLst/>
              <a:latin typeface="Open Sans" panose="020B0606030504020204" pitchFamily="34" charset="0"/>
            </a:endParaRPr>
          </a:p>
        </p:txBody>
      </p:sp>
      <p:sp>
        <p:nvSpPr>
          <p:cNvPr id="16" name="Title Placeholder 1">
            <a:extLst>
              <a:ext uri="{FF2B5EF4-FFF2-40B4-BE49-F238E27FC236}">
                <a16:creationId xmlns:a16="http://schemas.microsoft.com/office/drawing/2014/main" id="{A3DC695B-4303-D4B0-E073-E536EB2BA3FF}"/>
              </a:ext>
            </a:extLst>
          </p:cNvPr>
          <p:cNvSpPr>
            <a:spLocks noGrp="1"/>
          </p:cNvSpPr>
          <p:nvPr>
            <p:ph type="title" hasCustomPrompt="1"/>
          </p:nvPr>
        </p:nvSpPr>
        <p:spPr>
          <a:xfrm>
            <a:off x="1164236" y="1029581"/>
            <a:ext cx="10561786" cy="481719"/>
          </a:xfrm>
          <a:prstGeom prst="rect">
            <a:avLst/>
          </a:prstGeom>
        </p:spPr>
        <p:txBody>
          <a:bodyPr vert="horz" lIns="91440" tIns="45720" rIns="91440" bIns="45720" rtlCol="0" anchor="t">
            <a:noAutofit/>
          </a:bodyPr>
          <a:lstStyle>
            <a:lvl1pPr>
              <a:defRPr sz="3600">
                <a:solidFill>
                  <a:schemeClr val="tx2"/>
                </a:solidFill>
              </a:defRPr>
            </a:lvl1pPr>
          </a:lstStyle>
          <a:p>
            <a:r>
              <a:rPr lang="en-GB"/>
              <a:t>Want To Know More About Us?</a:t>
            </a:r>
            <a:endParaRPr lang="en-US"/>
          </a:p>
        </p:txBody>
      </p:sp>
    </p:spTree>
    <p:extLst>
      <p:ext uri="{BB962C8B-B14F-4D97-AF65-F5344CB8AC3E}">
        <p14:creationId xmlns:p14="http://schemas.microsoft.com/office/powerpoint/2010/main" val="9094932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age_White LUBS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5D1234E-FD92-F776-50F7-71CCFF402E5A}"/>
              </a:ext>
            </a:extLst>
          </p:cNvPr>
          <p:cNvSpPr>
            <a:spLocks noGrp="1"/>
          </p:cNvSpPr>
          <p:nvPr>
            <p:ph type="pic" sz="quarter" idx="10"/>
          </p:nvPr>
        </p:nvSpPr>
        <p:spPr>
          <a:xfrm>
            <a:off x="0" y="0"/>
            <a:ext cx="7404100" cy="6858000"/>
          </a:xfrm>
          <a:custGeom>
            <a:avLst/>
            <a:gdLst>
              <a:gd name="connsiteX0" fmla="*/ 0 w 7404100"/>
              <a:gd name="connsiteY0" fmla="*/ 0 h 6858000"/>
              <a:gd name="connsiteX1" fmla="*/ 5893498 w 7404100"/>
              <a:gd name="connsiteY1" fmla="*/ 0 h 6858000"/>
              <a:gd name="connsiteX2" fmla="*/ 6042674 w 7404100"/>
              <a:gd name="connsiteY2" fmla="*/ 142226 h 6858000"/>
              <a:gd name="connsiteX3" fmla="*/ 7404100 w 7404100"/>
              <a:gd name="connsiteY3" fmla="*/ 3429000 h 6858000"/>
              <a:gd name="connsiteX4" fmla="*/ 6042674 w 7404100"/>
              <a:gd name="connsiteY4" fmla="*/ 6715774 h 6858000"/>
              <a:gd name="connsiteX5" fmla="*/ 5893498 w 7404100"/>
              <a:gd name="connsiteY5" fmla="*/ 6858000 h 6858000"/>
              <a:gd name="connsiteX6" fmla="*/ 0 w 74041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4100" h="6858000">
                <a:moveTo>
                  <a:pt x="0" y="0"/>
                </a:moveTo>
                <a:lnTo>
                  <a:pt x="5893498" y="0"/>
                </a:lnTo>
                <a:lnTo>
                  <a:pt x="6042674" y="142226"/>
                </a:lnTo>
                <a:cubicBezTo>
                  <a:pt x="6883833" y="983385"/>
                  <a:pt x="7404100" y="2145435"/>
                  <a:pt x="7404100" y="3429000"/>
                </a:cubicBezTo>
                <a:cubicBezTo>
                  <a:pt x="7404100" y="4712565"/>
                  <a:pt x="6883833" y="5874615"/>
                  <a:pt x="6042674" y="6715774"/>
                </a:cubicBezTo>
                <a:lnTo>
                  <a:pt x="5893498" y="6858000"/>
                </a:lnTo>
                <a:lnTo>
                  <a:pt x="0" y="6858000"/>
                </a:lnTo>
                <a:close/>
              </a:path>
            </a:pathLst>
          </a:custGeom>
        </p:spPr>
        <p:txBody>
          <a:bodyPr wrap="square">
            <a:noAutofit/>
          </a:bodyPr>
          <a:lstStyle/>
          <a:p>
            <a:endParaRPr lang="en-ID"/>
          </a:p>
        </p:txBody>
      </p:sp>
      <p:sp>
        <p:nvSpPr>
          <p:cNvPr id="18" name="Text Placeholder 20">
            <a:extLst>
              <a:ext uri="{FF2B5EF4-FFF2-40B4-BE49-F238E27FC236}">
                <a16:creationId xmlns:a16="http://schemas.microsoft.com/office/drawing/2014/main" id="{E53D284A-6663-FDB0-5F56-73602C384F47}"/>
              </a:ext>
            </a:extLst>
          </p:cNvPr>
          <p:cNvSpPr>
            <a:spLocks noGrp="1"/>
          </p:cNvSpPr>
          <p:nvPr>
            <p:ph type="body" sz="quarter" idx="12" hasCustomPrompt="1"/>
          </p:nvPr>
        </p:nvSpPr>
        <p:spPr>
          <a:xfrm>
            <a:off x="442628" y="5807893"/>
            <a:ext cx="902802" cy="680400"/>
          </a:xfrm>
          <a:prstGeom prst="rect">
            <a:avLst/>
          </a:prstGeom>
          <a:blipFill>
            <a:blip r:embed="rId2"/>
            <a:srcRect/>
            <a:stretch>
              <a:fillRect/>
            </a:stretch>
          </a:blipFill>
        </p:spPr>
        <p:txBody>
          <a:bodyPr/>
          <a:lstStyle>
            <a:lvl1pPr marL="0" indent="0">
              <a:buNone/>
              <a:defRPr/>
            </a:lvl1pPr>
          </a:lstStyle>
          <a:p>
            <a:pPr lvl="0"/>
            <a:r>
              <a:rPr lang="en-GB"/>
              <a:t> </a:t>
            </a:r>
            <a:endParaRPr lang="en-US"/>
          </a:p>
        </p:txBody>
      </p:sp>
      <p:sp>
        <p:nvSpPr>
          <p:cNvPr id="17" name="Title Placeholder 1">
            <a:extLst>
              <a:ext uri="{FF2B5EF4-FFF2-40B4-BE49-F238E27FC236}">
                <a16:creationId xmlns:a16="http://schemas.microsoft.com/office/drawing/2014/main" id="{39F9467C-CD0E-4791-A1B2-C9C390CD96CA}"/>
              </a:ext>
            </a:extLst>
          </p:cNvPr>
          <p:cNvSpPr>
            <a:spLocks noGrp="1"/>
          </p:cNvSpPr>
          <p:nvPr>
            <p:ph type="title" hasCustomPrompt="1"/>
          </p:nvPr>
        </p:nvSpPr>
        <p:spPr>
          <a:xfrm>
            <a:off x="8112465" y="980974"/>
            <a:ext cx="4424588" cy="409560"/>
          </a:xfrm>
          <a:prstGeom prst="rect">
            <a:avLst/>
          </a:prstGeom>
        </p:spPr>
        <p:txBody>
          <a:bodyPr vert="horz" lIns="91440" tIns="45720" rIns="91440" bIns="45720" rtlCol="0" anchor="t">
            <a:noAutofit/>
          </a:bodyPr>
          <a:lstStyle>
            <a:lvl1pPr>
              <a:defRPr sz="3600"/>
            </a:lvl1pPr>
          </a:lstStyle>
          <a:p>
            <a:r>
              <a:rPr lang="en-GB"/>
              <a:t>Thank You</a:t>
            </a:r>
            <a:endParaRPr lang="en-US"/>
          </a:p>
        </p:txBody>
      </p:sp>
      <p:sp>
        <p:nvSpPr>
          <p:cNvPr id="19" name="Text Placeholder 23">
            <a:extLst>
              <a:ext uri="{FF2B5EF4-FFF2-40B4-BE49-F238E27FC236}">
                <a16:creationId xmlns:a16="http://schemas.microsoft.com/office/drawing/2014/main" id="{1532B562-FA01-6FE2-73C1-15951028297E}"/>
              </a:ext>
            </a:extLst>
          </p:cNvPr>
          <p:cNvSpPr>
            <a:spLocks noGrp="1"/>
          </p:cNvSpPr>
          <p:nvPr>
            <p:ph type="body" sz="quarter" idx="14" hasCustomPrompt="1"/>
          </p:nvPr>
        </p:nvSpPr>
        <p:spPr>
          <a:xfrm>
            <a:off x="8112465" y="1603359"/>
            <a:ext cx="2763921" cy="298919"/>
          </a:xfrm>
          <a:prstGeom prst="rect">
            <a:avLst/>
          </a:prstGeom>
        </p:spPr>
        <p:txBody>
          <a:bodyPr>
            <a:noAutofit/>
          </a:bodyPr>
          <a:lstStyle>
            <a:lvl1pPr>
              <a:defRPr sz="1600" spc="300"/>
            </a:lvl1pPr>
          </a:lstStyle>
          <a:p>
            <a:pPr lvl="0"/>
            <a:r>
              <a:rPr lang="en-GB"/>
              <a:t>Contact Us</a:t>
            </a:r>
            <a:endParaRPr lang="en-US"/>
          </a:p>
        </p:txBody>
      </p:sp>
      <p:sp>
        <p:nvSpPr>
          <p:cNvPr id="20" name="Text Placeholder 23">
            <a:extLst>
              <a:ext uri="{FF2B5EF4-FFF2-40B4-BE49-F238E27FC236}">
                <a16:creationId xmlns:a16="http://schemas.microsoft.com/office/drawing/2014/main" id="{960F17D7-4AF5-8AE1-9D4A-BD239B7EDCC1}"/>
              </a:ext>
            </a:extLst>
          </p:cNvPr>
          <p:cNvSpPr>
            <a:spLocks noGrp="1"/>
          </p:cNvSpPr>
          <p:nvPr>
            <p:ph type="body" sz="quarter" idx="13" hasCustomPrompt="1"/>
          </p:nvPr>
        </p:nvSpPr>
        <p:spPr>
          <a:xfrm>
            <a:off x="9042059" y="2494423"/>
            <a:ext cx="2046288" cy="302010"/>
          </a:xfrm>
          <a:prstGeom prst="rect">
            <a:avLst/>
          </a:prstGeom>
        </p:spPr>
        <p:txBody>
          <a:bodyPr>
            <a:normAutofit/>
          </a:bodyPr>
          <a:lstStyle>
            <a:lvl1pPr>
              <a:defRPr sz="1400">
                <a:solidFill>
                  <a:schemeClr val="bg2"/>
                </a:solidFill>
              </a:defRPr>
            </a:lvl1pPr>
          </a:lstStyle>
          <a:p>
            <a:pPr lvl="0"/>
            <a:r>
              <a:rPr lang="en-GB"/>
              <a:t>+123 456 789 0</a:t>
            </a:r>
            <a:endParaRPr lang="en-US"/>
          </a:p>
        </p:txBody>
      </p:sp>
      <p:sp>
        <p:nvSpPr>
          <p:cNvPr id="21" name="Text Placeholder 23">
            <a:extLst>
              <a:ext uri="{FF2B5EF4-FFF2-40B4-BE49-F238E27FC236}">
                <a16:creationId xmlns:a16="http://schemas.microsoft.com/office/drawing/2014/main" id="{6C442C7E-28DC-DD88-6050-52B98EEF92B9}"/>
              </a:ext>
            </a:extLst>
          </p:cNvPr>
          <p:cNvSpPr>
            <a:spLocks noGrp="1"/>
          </p:cNvSpPr>
          <p:nvPr>
            <p:ph type="body" sz="quarter" idx="15" hasCustomPrompt="1"/>
          </p:nvPr>
        </p:nvSpPr>
        <p:spPr>
          <a:xfrm>
            <a:off x="9042059" y="3426027"/>
            <a:ext cx="2046288" cy="302010"/>
          </a:xfrm>
          <a:prstGeom prst="rect">
            <a:avLst/>
          </a:prstGeom>
        </p:spPr>
        <p:txBody>
          <a:bodyPr>
            <a:normAutofit/>
          </a:bodyPr>
          <a:lstStyle>
            <a:lvl1pPr>
              <a:defRPr sz="1400">
                <a:solidFill>
                  <a:schemeClr val="bg2"/>
                </a:solidFill>
              </a:defRPr>
            </a:lvl1pPr>
          </a:lstStyle>
          <a:p>
            <a:pPr lvl="0"/>
            <a:r>
              <a:rPr lang="en-GB" err="1"/>
              <a:t>www.yourweb.com</a:t>
            </a:r>
            <a:endParaRPr lang="en-US"/>
          </a:p>
        </p:txBody>
      </p:sp>
      <p:sp>
        <p:nvSpPr>
          <p:cNvPr id="22" name="Text Placeholder 23">
            <a:extLst>
              <a:ext uri="{FF2B5EF4-FFF2-40B4-BE49-F238E27FC236}">
                <a16:creationId xmlns:a16="http://schemas.microsoft.com/office/drawing/2014/main" id="{EFACA639-18E3-E19C-CDBE-E98C710E5A6D}"/>
              </a:ext>
            </a:extLst>
          </p:cNvPr>
          <p:cNvSpPr>
            <a:spLocks noGrp="1"/>
          </p:cNvSpPr>
          <p:nvPr>
            <p:ph type="body" sz="quarter" idx="16" hasCustomPrompt="1"/>
          </p:nvPr>
        </p:nvSpPr>
        <p:spPr>
          <a:xfrm>
            <a:off x="9042059" y="4357631"/>
            <a:ext cx="2046288" cy="302010"/>
          </a:xfrm>
          <a:prstGeom prst="rect">
            <a:avLst/>
          </a:prstGeom>
        </p:spPr>
        <p:txBody>
          <a:bodyPr>
            <a:normAutofit/>
          </a:bodyPr>
          <a:lstStyle>
            <a:lvl1pPr>
              <a:defRPr sz="1400">
                <a:solidFill>
                  <a:schemeClr val="bg2"/>
                </a:solidFill>
              </a:defRPr>
            </a:lvl1pPr>
          </a:lstStyle>
          <a:p>
            <a:pPr lvl="0"/>
            <a:r>
              <a:rPr lang="en-GB" err="1"/>
              <a:t>yourmail@mail.com</a:t>
            </a:r>
            <a:endParaRPr lang="en-US"/>
          </a:p>
        </p:txBody>
      </p:sp>
      <p:sp>
        <p:nvSpPr>
          <p:cNvPr id="23" name="Text Placeholder 23">
            <a:extLst>
              <a:ext uri="{FF2B5EF4-FFF2-40B4-BE49-F238E27FC236}">
                <a16:creationId xmlns:a16="http://schemas.microsoft.com/office/drawing/2014/main" id="{414DBABB-54B3-0BEA-BF33-83B45A2F23FC}"/>
              </a:ext>
            </a:extLst>
          </p:cNvPr>
          <p:cNvSpPr>
            <a:spLocks noGrp="1"/>
          </p:cNvSpPr>
          <p:nvPr>
            <p:ph type="body" sz="quarter" idx="17" hasCustomPrompt="1"/>
          </p:nvPr>
        </p:nvSpPr>
        <p:spPr>
          <a:xfrm>
            <a:off x="9042059" y="5289234"/>
            <a:ext cx="2046288" cy="302010"/>
          </a:xfrm>
          <a:prstGeom prst="rect">
            <a:avLst/>
          </a:prstGeom>
        </p:spPr>
        <p:txBody>
          <a:bodyPr>
            <a:normAutofit/>
          </a:bodyPr>
          <a:lstStyle>
            <a:lvl1pPr>
              <a:defRPr sz="1400">
                <a:solidFill>
                  <a:schemeClr val="bg2"/>
                </a:solidFill>
              </a:defRPr>
            </a:lvl1pPr>
          </a:lstStyle>
          <a:p>
            <a:pPr lvl="0"/>
            <a:r>
              <a:rPr lang="en-GB"/>
              <a:t>Address</a:t>
            </a:r>
            <a:endParaRPr lang="en-US"/>
          </a:p>
        </p:txBody>
      </p:sp>
      <p:sp>
        <p:nvSpPr>
          <p:cNvPr id="41" name="Text Placeholder 20">
            <a:extLst>
              <a:ext uri="{FF2B5EF4-FFF2-40B4-BE49-F238E27FC236}">
                <a16:creationId xmlns:a16="http://schemas.microsoft.com/office/drawing/2014/main" id="{D70DF294-C5B6-A848-9D7B-7A9925BC1D11}"/>
              </a:ext>
            </a:extLst>
          </p:cNvPr>
          <p:cNvSpPr>
            <a:spLocks noGrp="1"/>
          </p:cNvSpPr>
          <p:nvPr>
            <p:ph type="body" sz="quarter" idx="22" hasCustomPrompt="1"/>
          </p:nvPr>
        </p:nvSpPr>
        <p:spPr>
          <a:xfrm>
            <a:off x="8139458" y="2327816"/>
            <a:ext cx="635000" cy="635000"/>
          </a:xfrm>
          <a:prstGeom prst="rect">
            <a:avLst/>
          </a:prstGeom>
          <a:blipFill>
            <a:blip r:embed="rId3"/>
            <a:srcRect/>
            <a:stretch>
              <a:fillRect/>
            </a:stretch>
          </a:blipFill>
        </p:spPr>
        <p:txBody>
          <a:bodyPr/>
          <a:lstStyle>
            <a:lvl1pPr marL="0" indent="0">
              <a:buNone/>
              <a:defRPr/>
            </a:lvl1pPr>
          </a:lstStyle>
          <a:p>
            <a:pPr lvl="0"/>
            <a:r>
              <a:rPr lang="en-GB"/>
              <a:t> </a:t>
            </a:r>
            <a:endParaRPr lang="en-US"/>
          </a:p>
        </p:txBody>
      </p:sp>
      <p:sp>
        <p:nvSpPr>
          <p:cNvPr id="42" name="Text Placeholder 20">
            <a:extLst>
              <a:ext uri="{FF2B5EF4-FFF2-40B4-BE49-F238E27FC236}">
                <a16:creationId xmlns:a16="http://schemas.microsoft.com/office/drawing/2014/main" id="{A6922893-F5A6-7790-B17B-876457C2D447}"/>
              </a:ext>
            </a:extLst>
          </p:cNvPr>
          <p:cNvSpPr>
            <a:spLocks noGrp="1"/>
          </p:cNvSpPr>
          <p:nvPr>
            <p:ph type="body" sz="quarter" idx="23" hasCustomPrompt="1"/>
          </p:nvPr>
        </p:nvSpPr>
        <p:spPr>
          <a:xfrm>
            <a:off x="8139458" y="3259532"/>
            <a:ext cx="635000" cy="635000"/>
          </a:xfrm>
          <a:prstGeom prst="rect">
            <a:avLst/>
          </a:prstGeom>
          <a:blipFill>
            <a:blip r:embed="rId4"/>
            <a:srcRect/>
            <a:stretch>
              <a:fillRect/>
            </a:stretch>
          </a:blipFill>
        </p:spPr>
        <p:txBody>
          <a:bodyPr/>
          <a:lstStyle>
            <a:lvl1pPr marL="0" indent="0">
              <a:buNone/>
              <a:defRPr/>
            </a:lvl1pPr>
          </a:lstStyle>
          <a:p>
            <a:pPr lvl="0"/>
            <a:r>
              <a:rPr lang="en-GB"/>
              <a:t> </a:t>
            </a:r>
            <a:endParaRPr lang="en-US"/>
          </a:p>
        </p:txBody>
      </p:sp>
      <p:sp>
        <p:nvSpPr>
          <p:cNvPr id="43" name="Text Placeholder 20">
            <a:extLst>
              <a:ext uri="{FF2B5EF4-FFF2-40B4-BE49-F238E27FC236}">
                <a16:creationId xmlns:a16="http://schemas.microsoft.com/office/drawing/2014/main" id="{F00C0215-3E16-8C41-B923-BEB80A9EF6D8}"/>
              </a:ext>
            </a:extLst>
          </p:cNvPr>
          <p:cNvSpPr>
            <a:spLocks noGrp="1"/>
          </p:cNvSpPr>
          <p:nvPr>
            <p:ph type="body" sz="quarter" idx="24" hasCustomPrompt="1"/>
          </p:nvPr>
        </p:nvSpPr>
        <p:spPr>
          <a:xfrm>
            <a:off x="8116758" y="4191136"/>
            <a:ext cx="635000" cy="635000"/>
          </a:xfrm>
          <a:prstGeom prst="rect">
            <a:avLst/>
          </a:prstGeom>
          <a:blipFill>
            <a:blip r:embed="rId5"/>
            <a:srcRect/>
            <a:stretch>
              <a:fillRect/>
            </a:stretch>
          </a:blipFill>
        </p:spPr>
        <p:txBody>
          <a:bodyPr/>
          <a:lstStyle>
            <a:lvl1pPr marL="0" indent="0">
              <a:buNone/>
              <a:defRPr/>
            </a:lvl1pPr>
          </a:lstStyle>
          <a:p>
            <a:pPr lvl="0"/>
            <a:r>
              <a:rPr lang="en-GB"/>
              <a:t> </a:t>
            </a:r>
            <a:endParaRPr lang="en-US"/>
          </a:p>
        </p:txBody>
      </p:sp>
      <p:sp>
        <p:nvSpPr>
          <p:cNvPr id="44" name="Text Placeholder 20">
            <a:extLst>
              <a:ext uri="{FF2B5EF4-FFF2-40B4-BE49-F238E27FC236}">
                <a16:creationId xmlns:a16="http://schemas.microsoft.com/office/drawing/2014/main" id="{3D964D03-4B65-4674-BA59-9FE290D8F050}"/>
              </a:ext>
            </a:extLst>
          </p:cNvPr>
          <p:cNvSpPr>
            <a:spLocks noGrp="1"/>
          </p:cNvSpPr>
          <p:nvPr>
            <p:ph type="body" sz="quarter" idx="25" hasCustomPrompt="1"/>
          </p:nvPr>
        </p:nvSpPr>
        <p:spPr>
          <a:xfrm>
            <a:off x="8112465" y="5115404"/>
            <a:ext cx="635000" cy="635000"/>
          </a:xfrm>
          <a:prstGeom prst="rect">
            <a:avLst/>
          </a:prstGeom>
          <a:blipFill>
            <a:blip r:embed="rId6"/>
            <a:srcRect/>
            <a:stretch>
              <a:fillRect/>
            </a:stretch>
          </a:blipFill>
        </p:spPr>
        <p:txBody>
          <a:bodyPr/>
          <a:lstStyle>
            <a:lvl1pPr marL="0" indent="0">
              <a:buNone/>
              <a:defRPr/>
            </a:lvl1pPr>
          </a:lstStyle>
          <a:p>
            <a:pPr lvl="0"/>
            <a:r>
              <a:rPr lang="en-GB"/>
              <a:t> </a:t>
            </a:r>
            <a:endParaRPr lang="en-US"/>
          </a:p>
        </p:txBody>
      </p:sp>
    </p:spTree>
    <p:extLst>
      <p:ext uri="{BB962C8B-B14F-4D97-AF65-F5344CB8AC3E}">
        <p14:creationId xmlns:p14="http://schemas.microsoft.com/office/powerpoint/2010/main" val="5494519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Page_Black LUBS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5D1234E-FD92-F776-50F7-71CCFF402E5A}"/>
              </a:ext>
            </a:extLst>
          </p:cNvPr>
          <p:cNvSpPr>
            <a:spLocks noGrp="1"/>
          </p:cNvSpPr>
          <p:nvPr>
            <p:ph type="pic" sz="quarter" idx="10"/>
          </p:nvPr>
        </p:nvSpPr>
        <p:spPr>
          <a:xfrm>
            <a:off x="0" y="0"/>
            <a:ext cx="7404100" cy="6858000"/>
          </a:xfrm>
          <a:custGeom>
            <a:avLst/>
            <a:gdLst>
              <a:gd name="connsiteX0" fmla="*/ 0 w 7404100"/>
              <a:gd name="connsiteY0" fmla="*/ 0 h 6858000"/>
              <a:gd name="connsiteX1" fmla="*/ 5893498 w 7404100"/>
              <a:gd name="connsiteY1" fmla="*/ 0 h 6858000"/>
              <a:gd name="connsiteX2" fmla="*/ 6042674 w 7404100"/>
              <a:gd name="connsiteY2" fmla="*/ 142226 h 6858000"/>
              <a:gd name="connsiteX3" fmla="*/ 7404100 w 7404100"/>
              <a:gd name="connsiteY3" fmla="*/ 3429000 h 6858000"/>
              <a:gd name="connsiteX4" fmla="*/ 6042674 w 7404100"/>
              <a:gd name="connsiteY4" fmla="*/ 6715774 h 6858000"/>
              <a:gd name="connsiteX5" fmla="*/ 5893498 w 7404100"/>
              <a:gd name="connsiteY5" fmla="*/ 6858000 h 6858000"/>
              <a:gd name="connsiteX6" fmla="*/ 0 w 74041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4100" h="6858000">
                <a:moveTo>
                  <a:pt x="0" y="0"/>
                </a:moveTo>
                <a:lnTo>
                  <a:pt x="5893498" y="0"/>
                </a:lnTo>
                <a:lnTo>
                  <a:pt x="6042674" y="142226"/>
                </a:lnTo>
                <a:cubicBezTo>
                  <a:pt x="6883833" y="983385"/>
                  <a:pt x="7404100" y="2145435"/>
                  <a:pt x="7404100" y="3429000"/>
                </a:cubicBezTo>
                <a:cubicBezTo>
                  <a:pt x="7404100" y="4712565"/>
                  <a:pt x="6883833" y="5874615"/>
                  <a:pt x="6042674" y="6715774"/>
                </a:cubicBezTo>
                <a:lnTo>
                  <a:pt x="5893498" y="6858000"/>
                </a:lnTo>
                <a:lnTo>
                  <a:pt x="0" y="6858000"/>
                </a:lnTo>
                <a:close/>
              </a:path>
            </a:pathLst>
          </a:custGeom>
        </p:spPr>
        <p:txBody>
          <a:bodyPr wrap="square">
            <a:noAutofit/>
          </a:bodyPr>
          <a:lstStyle/>
          <a:p>
            <a:endParaRPr lang="en-ID"/>
          </a:p>
        </p:txBody>
      </p:sp>
      <p:sp>
        <p:nvSpPr>
          <p:cNvPr id="20" name="Text Placeholder 20">
            <a:extLst>
              <a:ext uri="{FF2B5EF4-FFF2-40B4-BE49-F238E27FC236}">
                <a16:creationId xmlns:a16="http://schemas.microsoft.com/office/drawing/2014/main" id="{AA9293D6-D06C-56B6-3093-58455CA7EA06}"/>
              </a:ext>
            </a:extLst>
          </p:cNvPr>
          <p:cNvSpPr>
            <a:spLocks noGrp="1"/>
          </p:cNvSpPr>
          <p:nvPr>
            <p:ph type="body" sz="quarter" idx="12" hasCustomPrompt="1"/>
          </p:nvPr>
        </p:nvSpPr>
        <p:spPr>
          <a:xfrm>
            <a:off x="442628" y="5807893"/>
            <a:ext cx="902802" cy="680400"/>
          </a:xfrm>
          <a:prstGeom prst="rect">
            <a:avLst/>
          </a:prstGeom>
          <a:blipFill>
            <a:blip r:embed="rId2"/>
            <a:srcRect/>
            <a:stretch>
              <a:fillRect/>
            </a:stretch>
          </a:blipFill>
        </p:spPr>
        <p:txBody>
          <a:bodyPr/>
          <a:lstStyle>
            <a:lvl1pPr marL="0" indent="0">
              <a:buNone/>
              <a:defRPr/>
            </a:lvl1pPr>
          </a:lstStyle>
          <a:p>
            <a:pPr lvl="0"/>
            <a:r>
              <a:rPr lang="en-GB"/>
              <a:t> </a:t>
            </a:r>
            <a:endParaRPr lang="en-US"/>
          </a:p>
        </p:txBody>
      </p:sp>
      <p:sp>
        <p:nvSpPr>
          <p:cNvPr id="19" name="Text Placeholder 23">
            <a:extLst>
              <a:ext uri="{FF2B5EF4-FFF2-40B4-BE49-F238E27FC236}">
                <a16:creationId xmlns:a16="http://schemas.microsoft.com/office/drawing/2014/main" id="{FAC4F8B4-5425-12ED-7C09-0F1AF7F48F7E}"/>
              </a:ext>
            </a:extLst>
          </p:cNvPr>
          <p:cNvSpPr>
            <a:spLocks noGrp="1"/>
          </p:cNvSpPr>
          <p:nvPr>
            <p:ph type="body" sz="quarter" idx="13" hasCustomPrompt="1"/>
          </p:nvPr>
        </p:nvSpPr>
        <p:spPr>
          <a:xfrm>
            <a:off x="9042059" y="2494423"/>
            <a:ext cx="2046288" cy="302010"/>
          </a:xfrm>
          <a:prstGeom prst="rect">
            <a:avLst/>
          </a:prstGeom>
        </p:spPr>
        <p:txBody>
          <a:bodyPr>
            <a:normAutofit/>
          </a:bodyPr>
          <a:lstStyle>
            <a:lvl1pPr>
              <a:defRPr sz="1400">
                <a:solidFill>
                  <a:schemeClr val="bg2"/>
                </a:solidFill>
              </a:defRPr>
            </a:lvl1pPr>
          </a:lstStyle>
          <a:p>
            <a:pPr lvl="0"/>
            <a:r>
              <a:rPr lang="en-GB"/>
              <a:t>+123 456 789 0</a:t>
            </a:r>
            <a:endParaRPr lang="en-US"/>
          </a:p>
        </p:txBody>
      </p:sp>
      <p:sp>
        <p:nvSpPr>
          <p:cNvPr id="21" name="Text Placeholder 23">
            <a:extLst>
              <a:ext uri="{FF2B5EF4-FFF2-40B4-BE49-F238E27FC236}">
                <a16:creationId xmlns:a16="http://schemas.microsoft.com/office/drawing/2014/main" id="{DA23F4AA-3F18-FB17-7EF2-48B23D790F47}"/>
              </a:ext>
            </a:extLst>
          </p:cNvPr>
          <p:cNvSpPr>
            <a:spLocks noGrp="1"/>
          </p:cNvSpPr>
          <p:nvPr>
            <p:ph type="body" sz="quarter" idx="15" hasCustomPrompt="1"/>
          </p:nvPr>
        </p:nvSpPr>
        <p:spPr>
          <a:xfrm>
            <a:off x="9042059" y="3426027"/>
            <a:ext cx="2046288" cy="302010"/>
          </a:xfrm>
          <a:prstGeom prst="rect">
            <a:avLst/>
          </a:prstGeom>
        </p:spPr>
        <p:txBody>
          <a:bodyPr>
            <a:normAutofit/>
          </a:bodyPr>
          <a:lstStyle>
            <a:lvl1pPr>
              <a:defRPr sz="1400">
                <a:solidFill>
                  <a:schemeClr val="bg2"/>
                </a:solidFill>
              </a:defRPr>
            </a:lvl1pPr>
          </a:lstStyle>
          <a:p>
            <a:pPr lvl="0"/>
            <a:r>
              <a:rPr lang="en-GB" err="1"/>
              <a:t>www.yourweb.com</a:t>
            </a:r>
            <a:endParaRPr lang="en-US"/>
          </a:p>
        </p:txBody>
      </p:sp>
      <p:sp>
        <p:nvSpPr>
          <p:cNvPr id="22" name="Text Placeholder 23">
            <a:extLst>
              <a:ext uri="{FF2B5EF4-FFF2-40B4-BE49-F238E27FC236}">
                <a16:creationId xmlns:a16="http://schemas.microsoft.com/office/drawing/2014/main" id="{DEF9E4A0-F657-6DF2-EFF0-E39C9E203205}"/>
              </a:ext>
            </a:extLst>
          </p:cNvPr>
          <p:cNvSpPr>
            <a:spLocks noGrp="1"/>
          </p:cNvSpPr>
          <p:nvPr>
            <p:ph type="body" sz="quarter" idx="16" hasCustomPrompt="1"/>
          </p:nvPr>
        </p:nvSpPr>
        <p:spPr>
          <a:xfrm>
            <a:off x="9042059" y="4357631"/>
            <a:ext cx="2046288" cy="302010"/>
          </a:xfrm>
          <a:prstGeom prst="rect">
            <a:avLst/>
          </a:prstGeom>
        </p:spPr>
        <p:txBody>
          <a:bodyPr>
            <a:normAutofit/>
          </a:bodyPr>
          <a:lstStyle>
            <a:lvl1pPr>
              <a:defRPr sz="1400">
                <a:solidFill>
                  <a:schemeClr val="bg2"/>
                </a:solidFill>
              </a:defRPr>
            </a:lvl1pPr>
          </a:lstStyle>
          <a:p>
            <a:pPr lvl="0"/>
            <a:r>
              <a:rPr lang="en-GB" err="1"/>
              <a:t>yourmail@mail.com</a:t>
            </a:r>
            <a:endParaRPr lang="en-US"/>
          </a:p>
        </p:txBody>
      </p:sp>
      <p:sp>
        <p:nvSpPr>
          <p:cNvPr id="23" name="Text Placeholder 23">
            <a:extLst>
              <a:ext uri="{FF2B5EF4-FFF2-40B4-BE49-F238E27FC236}">
                <a16:creationId xmlns:a16="http://schemas.microsoft.com/office/drawing/2014/main" id="{DCA01D3D-C43F-0DC1-E19C-00BE6FEEDAB7}"/>
              </a:ext>
            </a:extLst>
          </p:cNvPr>
          <p:cNvSpPr>
            <a:spLocks noGrp="1"/>
          </p:cNvSpPr>
          <p:nvPr>
            <p:ph type="body" sz="quarter" idx="17" hasCustomPrompt="1"/>
          </p:nvPr>
        </p:nvSpPr>
        <p:spPr>
          <a:xfrm>
            <a:off x="9042059" y="5289234"/>
            <a:ext cx="2046288" cy="302010"/>
          </a:xfrm>
          <a:prstGeom prst="rect">
            <a:avLst/>
          </a:prstGeom>
        </p:spPr>
        <p:txBody>
          <a:bodyPr>
            <a:normAutofit/>
          </a:bodyPr>
          <a:lstStyle>
            <a:lvl1pPr>
              <a:defRPr sz="1400">
                <a:solidFill>
                  <a:schemeClr val="bg2"/>
                </a:solidFill>
              </a:defRPr>
            </a:lvl1pPr>
          </a:lstStyle>
          <a:p>
            <a:pPr lvl="0"/>
            <a:r>
              <a:rPr lang="en-GB"/>
              <a:t>Address</a:t>
            </a:r>
            <a:endParaRPr lang="en-US"/>
          </a:p>
        </p:txBody>
      </p:sp>
      <p:sp>
        <p:nvSpPr>
          <p:cNvPr id="24" name="Title Placeholder 1">
            <a:extLst>
              <a:ext uri="{FF2B5EF4-FFF2-40B4-BE49-F238E27FC236}">
                <a16:creationId xmlns:a16="http://schemas.microsoft.com/office/drawing/2014/main" id="{C94B1862-7C1D-BE1D-B6FD-6EF86EB913E6}"/>
              </a:ext>
            </a:extLst>
          </p:cNvPr>
          <p:cNvSpPr>
            <a:spLocks noGrp="1"/>
          </p:cNvSpPr>
          <p:nvPr>
            <p:ph type="title" hasCustomPrompt="1"/>
          </p:nvPr>
        </p:nvSpPr>
        <p:spPr>
          <a:xfrm>
            <a:off x="8112465" y="980974"/>
            <a:ext cx="4424588" cy="409560"/>
          </a:xfrm>
          <a:prstGeom prst="rect">
            <a:avLst/>
          </a:prstGeom>
        </p:spPr>
        <p:txBody>
          <a:bodyPr vert="horz" lIns="91440" tIns="45720" rIns="91440" bIns="45720" rtlCol="0" anchor="t">
            <a:noAutofit/>
          </a:bodyPr>
          <a:lstStyle>
            <a:lvl1pPr>
              <a:defRPr sz="3600"/>
            </a:lvl1pPr>
          </a:lstStyle>
          <a:p>
            <a:r>
              <a:rPr lang="en-GB"/>
              <a:t>Thank You</a:t>
            </a:r>
            <a:endParaRPr lang="en-US"/>
          </a:p>
        </p:txBody>
      </p:sp>
      <p:sp>
        <p:nvSpPr>
          <p:cNvPr id="25" name="Text Placeholder 23">
            <a:extLst>
              <a:ext uri="{FF2B5EF4-FFF2-40B4-BE49-F238E27FC236}">
                <a16:creationId xmlns:a16="http://schemas.microsoft.com/office/drawing/2014/main" id="{0D14575B-34E5-F548-B842-B7309A7854D8}"/>
              </a:ext>
            </a:extLst>
          </p:cNvPr>
          <p:cNvSpPr>
            <a:spLocks noGrp="1"/>
          </p:cNvSpPr>
          <p:nvPr>
            <p:ph type="body" sz="quarter" idx="14" hasCustomPrompt="1"/>
          </p:nvPr>
        </p:nvSpPr>
        <p:spPr>
          <a:xfrm>
            <a:off x="8112465" y="1603359"/>
            <a:ext cx="2763921" cy="298919"/>
          </a:xfrm>
          <a:prstGeom prst="rect">
            <a:avLst/>
          </a:prstGeom>
        </p:spPr>
        <p:txBody>
          <a:bodyPr>
            <a:noAutofit/>
          </a:bodyPr>
          <a:lstStyle>
            <a:lvl1pPr>
              <a:defRPr sz="1600" spc="300"/>
            </a:lvl1pPr>
          </a:lstStyle>
          <a:p>
            <a:pPr lvl="0"/>
            <a:r>
              <a:rPr lang="en-GB"/>
              <a:t>Contact Us</a:t>
            </a:r>
            <a:endParaRPr lang="en-US"/>
          </a:p>
        </p:txBody>
      </p:sp>
      <p:sp>
        <p:nvSpPr>
          <p:cNvPr id="26" name="Text Placeholder 20">
            <a:extLst>
              <a:ext uri="{FF2B5EF4-FFF2-40B4-BE49-F238E27FC236}">
                <a16:creationId xmlns:a16="http://schemas.microsoft.com/office/drawing/2014/main" id="{A04D1E70-F43E-B030-277E-F79FC251956E}"/>
              </a:ext>
            </a:extLst>
          </p:cNvPr>
          <p:cNvSpPr>
            <a:spLocks noGrp="1"/>
          </p:cNvSpPr>
          <p:nvPr>
            <p:ph type="body" sz="quarter" idx="22" hasCustomPrompt="1"/>
          </p:nvPr>
        </p:nvSpPr>
        <p:spPr>
          <a:xfrm>
            <a:off x="8139458" y="2327816"/>
            <a:ext cx="635000" cy="635000"/>
          </a:xfrm>
          <a:prstGeom prst="rect">
            <a:avLst/>
          </a:prstGeom>
          <a:blipFill>
            <a:blip r:embed="rId3"/>
            <a:srcRect/>
            <a:stretch>
              <a:fillRect/>
            </a:stretch>
          </a:blipFill>
        </p:spPr>
        <p:txBody>
          <a:bodyPr/>
          <a:lstStyle>
            <a:lvl1pPr marL="0" indent="0">
              <a:buNone/>
              <a:defRPr/>
            </a:lvl1pPr>
          </a:lstStyle>
          <a:p>
            <a:pPr lvl="0"/>
            <a:r>
              <a:rPr lang="en-GB"/>
              <a:t> </a:t>
            </a:r>
            <a:endParaRPr lang="en-US"/>
          </a:p>
        </p:txBody>
      </p:sp>
      <p:sp>
        <p:nvSpPr>
          <p:cNvPr id="27" name="Text Placeholder 20">
            <a:extLst>
              <a:ext uri="{FF2B5EF4-FFF2-40B4-BE49-F238E27FC236}">
                <a16:creationId xmlns:a16="http://schemas.microsoft.com/office/drawing/2014/main" id="{E622C6B5-9223-54F9-999E-4CDB3BB690CC}"/>
              </a:ext>
            </a:extLst>
          </p:cNvPr>
          <p:cNvSpPr>
            <a:spLocks noGrp="1"/>
          </p:cNvSpPr>
          <p:nvPr>
            <p:ph type="body" sz="quarter" idx="23" hasCustomPrompt="1"/>
          </p:nvPr>
        </p:nvSpPr>
        <p:spPr>
          <a:xfrm>
            <a:off x="8139458" y="3259532"/>
            <a:ext cx="635000" cy="635000"/>
          </a:xfrm>
          <a:prstGeom prst="rect">
            <a:avLst/>
          </a:prstGeom>
          <a:blipFill>
            <a:blip r:embed="rId4"/>
            <a:srcRect/>
            <a:stretch>
              <a:fillRect/>
            </a:stretch>
          </a:blipFill>
        </p:spPr>
        <p:txBody>
          <a:bodyPr/>
          <a:lstStyle>
            <a:lvl1pPr marL="0" indent="0">
              <a:buNone/>
              <a:defRPr/>
            </a:lvl1pPr>
          </a:lstStyle>
          <a:p>
            <a:pPr lvl="0"/>
            <a:r>
              <a:rPr lang="en-GB"/>
              <a:t> </a:t>
            </a:r>
            <a:endParaRPr lang="en-US"/>
          </a:p>
        </p:txBody>
      </p:sp>
      <p:sp>
        <p:nvSpPr>
          <p:cNvPr id="28" name="Text Placeholder 20">
            <a:extLst>
              <a:ext uri="{FF2B5EF4-FFF2-40B4-BE49-F238E27FC236}">
                <a16:creationId xmlns:a16="http://schemas.microsoft.com/office/drawing/2014/main" id="{4967F498-F915-CD35-2D77-8FDE982A7D9F}"/>
              </a:ext>
            </a:extLst>
          </p:cNvPr>
          <p:cNvSpPr>
            <a:spLocks noGrp="1"/>
          </p:cNvSpPr>
          <p:nvPr>
            <p:ph type="body" sz="quarter" idx="24" hasCustomPrompt="1"/>
          </p:nvPr>
        </p:nvSpPr>
        <p:spPr>
          <a:xfrm>
            <a:off x="8116758" y="4191136"/>
            <a:ext cx="635000" cy="635000"/>
          </a:xfrm>
          <a:prstGeom prst="rect">
            <a:avLst/>
          </a:prstGeom>
          <a:blipFill>
            <a:blip r:embed="rId5"/>
            <a:srcRect/>
            <a:stretch>
              <a:fillRect/>
            </a:stretch>
          </a:blipFill>
        </p:spPr>
        <p:txBody>
          <a:bodyPr/>
          <a:lstStyle>
            <a:lvl1pPr marL="0" indent="0">
              <a:buNone/>
              <a:defRPr/>
            </a:lvl1pPr>
          </a:lstStyle>
          <a:p>
            <a:pPr lvl="0"/>
            <a:r>
              <a:rPr lang="en-GB"/>
              <a:t> </a:t>
            </a:r>
            <a:endParaRPr lang="en-US"/>
          </a:p>
        </p:txBody>
      </p:sp>
      <p:sp>
        <p:nvSpPr>
          <p:cNvPr id="29" name="Text Placeholder 20">
            <a:extLst>
              <a:ext uri="{FF2B5EF4-FFF2-40B4-BE49-F238E27FC236}">
                <a16:creationId xmlns:a16="http://schemas.microsoft.com/office/drawing/2014/main" id="{46A7263F-28AE-035A-6659-6B4CC8C29B5D}"/>
              </a:ext>
            </a:extLst>
          </p:cNvPr>
          <p:cNvSpPr>
            <a:spLocks noGrp="1"/>
          </p:cNvSpPr>
          <p:nvPr>
            <p:ph type="body" sz="quarter" idx="25" hasCustomPrompt="1"/>
          </p:nvPr>
        </p:nvSpPr>
        <p:spPr>
          <a:xfrm>
            <a:off x="8112465" y="5115404"/>
            <a:ext cx="635000" cy="635000"/>
          </a:xfrm>
          <a:prstGeom prst="rect">
            <a:avLst/>
          </a:prstGeom>
          <a:blipFill>
            <a:blip r:embed="rId6"/>
            <a:srcRect/>
            <a:stretch>
              <a:fillRect/>
            </a:stretch>
          </a:blipFill>
        </p:spPr>
        <p:txBody>
          <a:bodyPr/>
          <a:lstStyle>
            <a:lvl1pPr marL="0" indent="0">
              <a:buNone/>
              <a:defRPr/>
            </a:lvl1pPr>
          </a:lstStyle>
          <a:p>
            <a:pPr lvl="0"/>
            <a:r>
              <a:rPr lang="en-GB"/>
              <a:t> </a:t>
            </a:r>
            <a:endParaRPr lang="en-US"/>
          </a:p>
        </p:txBody>
      </p:sp>
    </p:spTree>
    <p:extLst>
      <p:ext uri="{BB962C8B-B14F-4D97-AF65-F5344CB8AC3E}">
        <p14:creationId xmlns:p14="http://schemas.microsoft.com/office/powerpoint/2010/main" val="339082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C3F0313-2C03-4701-B8C6-06619192D365}" type="datetimeFigureOut">
              <a:rPr lang="en-GB" smtClean="0"/>
              <a:t>15/09/2025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5F5B954-2A3A-4F89-BA29-4142D51993DF}" type="slidenum">
              <a:rPr lang="en-GB" smtClean="0"/>
              <a:t>‹#›</a:t>
            </a:fld>
            <a:endParaRPr lang="en-GB" dirty="0"/>
          </a:p>
        </p:txBody>
      </p:sp>
    </p:spTree>
    <p:extLst>
      <p:ext uri="{BB962C8B-B14F-4D97-AF65-F5344CB8AC3E}">
        <p14:creationId xmlns:p14="http://schemas.microsoft.com/office/powerpoint/2010/main" val="202570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3F0313-2C03-4701-B8C6-06619192D365}" type="datetimeFigureOut">
              <a:rPr lang="en-GB" smtClean="0"/>
              <a:t>15/09/2025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F5B954-2A3A-4F89-BA29-4142D51993DF}" type="slidenum">
              <a:rPr lang="en-GB" smtClean="0"/>
              <a:t>‹#›</a:t>
            </a:fld>
            <a:endParaRPr lang="en-GB" dirty="0"/>
          </a:p>
        </p:txBody>
      </p:sp>
    </p:spTree>
    <p:extLst>
      <p:ext uri="{BB962C8B-B14F-4D97-AF65-F5344CB8AC3E}">
        <p14:creationId xmlns:p14="http://schemas.microsoft.com/office/powerpoint/2010/main" val="269794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785176"/>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50" r:id="rId3"/>
    <p:sldLayoutId id="2147483652" r:id="rId4"/>
    <p:sldLayoutId id="2147483649" r:id="rId5"/>
    <p:sldLayoutId id="2147483673" r:id="rId6"/>
    <p:sldLayoutId id="2147483675" r:id="rId7"/>
    <p:sldLayoutId id="2147483677" r:id="rId8"/>
    <p:sldLayoutId id="2147483678" r:id="rId9"/>
  </p:sldLayoutIdLst>
  <p:txStyles>
    <p:titleStyle>
      <a:lvl1pPr algn="l" defTabSz="914400" rtl="0" eaLnBrk="1" latinLnBrk="0" hangingPunct="1">
        <a:lnSpc>
          <a:spcPct val="90000"/>
        </a:lnSpc>
        <a:spcBef>
          <a:spcPct val="0"/>
        </a:spcBef>
        <a:buNone/>
        <a:defRPr sz="60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5.xml"/><Relationship Id="rId1" Type="http://schemas.openxmlformats.org/officeDocument/2006/relationships/video" Target="https://www.youtube.com/embed/3-mxPNaaPvg?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asgafasparaverazul.blogspot.com/2019/02/fortalezas-y-debilidades-todo-cabe-en.html" TargetMode="External"/><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hyperlink" Target="https://creativecommons.org/licenses/by-nc-sa/3.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7_LIC-9rEi0?feature=oembed" TargetMode="External"/><Relationship Id="rId5" Type="http://schemas.openxmlformats.org/officeDocument/2006/relationships/image" Target="../media/image14.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neuroqueer.com/neurodiversity-terms-and-definition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DF696F-1248-BF82-9EB7-C0B1D23AB558}"/>
              </a:ext>
            </a:extLst>
          </p:cNvPr>
          <p:cNvSpPr>
            <a:spLocks noGrp="1"/>
          </p:cNvSpPr>
          <p:nvPr>
            <p:ph type="body" sz="quarter" idx="12"/>
          </p:nvPr>
        </p:nvSpPr>
        <p:spPr/>
        <p:txBody>
          <a:bodyPr>
            <a:normAutofit lnSpcReduction="10000"/>
          </a:bodyPr>
          <a:lstStyle/>
          <a:p>
            <a:endParaRPr lang="en-US"/>
          </a:p>
        </p:txBody>
      </p:sp>
      <p:sp>
        <p:nvSpPr>
          <p:cNvPr id="4" name="Title 3">
            <a:extLst>
              <a:ext uri="{FF2B5EF4-FFF2-40B4-BE49-F238E27FC236}">
                <a16:creationId xmlns:a16="http://schemas.microsoft.com/office/drawing/2014/main" id="{11319B7A-CF6F-0E49-6F0B-5FA44DC87E78}"/>
              </a:ext>
            </a:extLst>
          </p:cNvPr>
          <p:cNvSpPr>
            <a:spLocks noGrp="1"/>
          </p:cNvSpPr>
          <p:nvPr>
            <p:ph type="title"/>
          </p:nvPr>
        </p:nvSpPr>
        <p:spPr/>
        <p:txBody>
          <a:bodyPr/>
          <a:lstStyle/>
          <a:p>
            <a:r>
              <a:rPr lang="en-GB" sz="2800" b="1" dirty="0">
                <a:effectLst/>
                <a:latin typeface="Arial" panose="020B0604020202020204" pitchFamily="34" charset="0"/>
                <a:ea typeface="Times New Roman" panose="02020603050405020304" pitchFamily="18" charset="0"/>
              </a:rPr>
              <a:t>Working with neurodivergent colleagues</a:t>
            </a:r>
            <a:endParaRPr lang="en-US" sz="2800" dirty="0"/>
          </a:p>
        </p:txBody>
      </p:sp>
      <p:sp>
        <p:nvSpPr>
          <p:cNvPr id="6" name="Text Placeholder 5">
            <a:extLst>
              <a:ext uri="{FF2B5EF4-FFF2-40B4-BE49-F238E27FC236}">
                <a16:creationId xmlns:a16="http://schemas.microsoft.com/office/drawing/2014/main" id="{1FB9C6A6-DFAD-C318-A9D6-5765092D0BCD}"/>
              </a:ext>
            </a:extLst>
          </p:cNvPr>
          <p:cNvSpPr>
            <a:spLocks noGrp="1"/>
          </p:cNvSpPr>
          <p:nvPr>
            <p:ph type="body" sz="quarter" idx="14"/>
          </p:nvPr>
        </p:nvSpPr>
        <p:spPr>
          <a:xfrm>
            <a:off x="1003158" y="3828520"/>
            <a:ext cx="3579115" cy="1007390"/>
          </a:xfrm>
        </p:spPr>
        <p:txBody>
          <a:bodyPr/>
          <a:lstStyle/>
          <a:p>
            <a:r>
              <a:rPr lang="en-US" dirty="0"/>
              <a:t>Jennifer Tomlinson &amp; Jack Daly</a:t>
            </a:r>
          </a:p>
          <a:p>
            <a:r>
              <a:rPr lang="en-US" dirty="0"/>
              <a:t>University of Leeds</a:t>
            </a:r>
          </a:p>
        </p:txBody>
      </p:sp>
      <p:sp>
        <p:nvSpPr>
          <p:cNvPr id="7" name="Text Placeholder 6">
            <a:extLst>
              <a:ext uri="{FF2B5EF4-FFF2-40B4-BE49-F238E27FC236}">
                <a16:creationId xmlns:a16="http://schemas.microsoft.com/office/drawing/2014/main" id="{E256D5F1-6018-2E1C-9B5F-F24D465A1C59}"/>
              </a:ext>
            </a:extLst>
          </p:cNvPr>
          <p:cNvSpPr>
            <a:spLocks noGrp="1"/>
          </p:cNvSpPr>
          <p:nvPr>
            <p:ph type="body" sz="quarter" idx="13"/>
          </p:nvPr>
        </p:nvSpPr>
        <p:spPr/>
        <p:txBody>
          <a:bodyPr/>
          <a:lstStyle/>
          <a:p>
            <a:endParaRPr lang="en-GB"/>
          </a:p>
        </p:txBody>
      </p:sp>
      <p:pic>
        <p:nvPicPr>
          <p:cNvPr id="10" name="Picture Placeholder 9">
            <a:extLst>
              <a:ext uri="{FF2B5EF4-FFF2-40B4-BE49-F238E27FC236}">
                <a16:creationId xmlns:a16="http://schemas.microsoft.com/office/drawing/2014/main" id="{2C38C28B-C723-56F8-27AF-59AA74BA3C5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487" r="13487"/>
          <a:stretch/>
        </p:blipFill>
        <p:spPr/>
      </p:pic>
    </p:spTree>
    <p:extLst>
      <p:ext uri="{BB962C8B-B14F-4D97-AF65-F5344CB8AC3E}">
        <p14:creationId xmlns:p14="http://schemas.microsoft.com/office/powerpoint/2010/main" val="386083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793D1A-C672-BC2E-DC0A-45E4D214513D}"/>
              </a:ext>
            </a:extLst>
          </p:cNvPr>
          <p:cNvSpPr>
            <a:spLocks noGrp="1"/>
          </p:cNvSpPr>
          <p:nvPr>
            <p:ph type="title"/>
          </p:nvPr>
        </p:nvSpPr>
        <p:spPr>
          <a:xfrm>
            <a:off x="1183691" y="490385"/>
            <a:ext cx="10561786" cy="481719"/>
          </a:xfrm>
        </p:spPr>
        <p:txBody>
          <a:bodyPr/>
          <a:lstStyle/>
          <a:p>
            <a:r>
              <a:rPr lang="en-GB" dirty="0"/>
              <a:t>How we process information: a neurodivergent approach</a:t>
            </a:r>
          </a:p>
        </p:txBody>
      </p:sp>
      <p:grpSp>
        <p:nvGrpSpPr>
          <p:cNvPr id="6" name="Group 5" descr="A wheel with several boxes on it, reading 'information, processing, analysis, categorisation, more information and decision'.  The words 'overload' and 'anxiety' are in boxes around the edge.  ">
            <a:extLst>
              <a:ext uri="{FF2B5EF4-FFF2-40B4-BE49-F238E27FC236}">
                <a16:creationId xmlns:a16="http://schemas.microsoft.com/office/drawing/2014/main" id="{0D318A6A-4E34-35E8-D232-62528A8C3683}"/>
              </a:ext>
            </a:extLst>
          </p:cNvPr>
          <p:cNvGrpSpPr/>
          <p:nvPr/>
        </p:nvGrpSpPr>
        <p:grpSpPr>
          <a:xfrm>
            <a:off x="1555669" y="1916349"/>
            <a:ext cx="9080661" cy="4521368"/>
            <a:chOff x="1589069" y="1395580"/>
            <a:chExt cx="8824215" cy="5169007"/>
          </a:xfrm>
        </p:grpSpPr>
        <p:grpSp>
          <p:nvGrpSpPr>
            <p:cNvPr id="7" name="Group 6">
              <a:extLst>
                <a:ext uri="{FF2B5EF4-FFF2-40B4-BE49-F238E27FC236}">
                  <a16:creationId xmlns:a16="http://schemas.microsoft.com/office/drawing/2014/main" id="{0F822928-789B-21AF-972C-1FA44C49F370}"/>
                </a:ext>
              </a:extLst>
            </p:cNvPr>
            <p:cNvGrpSpPr/>
            <p:nvPr/>
          </p:nvGrpSpPr>
          <p:grpSpPr>
            <a:xfrm>
              <a:off x="1589070" y="1395580"/>
              <a:ext cx="8824214" cy="5169007"/>
              <a:chOff x="1589070" y="1395580"/>
              <a:chExt cx="8824214" cy="5169007"/>
            </a:xfrm>
          </p:grpSpPr>
          <p:grpSp>
            <p:nvGrpSpPr>
              <p:cNvPr id="10" name="Group 9">
                <a:extLst>
                  <a:ext uri="{FF2B5EF4-FFF2-40B4-BE49-F238E27FC236}">
                    <a16:creationId xmlns:a16="http://schemas.microsoft.com/office/drawing/2014/main" id="{A62538E4-6592-8C71-1F33-2C261B2A9455}"/>
                  </a:ext>
                  <a:ext uri="{C183D7F6-B498-43B3-948B-1728B52AA6E4}">
                    <adec:decorative xmlns:adec="http://schemas.microsoft.com/office/drawing/2017/decorative" val="1"/>
                  </a:ext>
                </a:extLst>
              </p:cNvPr>
              <p:cNvGrpSpPr/>
              <p:nvPr/>
            </p:nvGrpSpPr>
            <p:grpSpPr>
              <a:xfrm>
                <a:off x="8782797" y="1513005"/>
                <a:ext cx="1526935" cy="593779"/>
                <a:chOff x="4330966" y="786930"/>
                <a:chExt cx="1526935" cy="763467"/>
              </a:xfrm>
            </p:grpSpPr>
            <p:sp>
              <p:nvSpPr>
                <p:cNvPr id="25" name="Rounded Rectangle 8">
                  <a:extLst>
                    <a:ext uri="{FF2B5EF4-FFF2-40B4-BE49-F238E27FC236}">
                      <a16:creationId xmlns:a16="http://schemas.microsoft.com/office/drawing/2014/main" id="{73BB82EF-18C4-E97D-7FB2-96214E39F303}"/>
                    </a:ext>
                  </a:extLst>
                </p:cNvPr>
                <p:cNvSpPr/>
                <p:nvPr/>
              </p:nvSpPr>
              <p:spPr>
                <a:xfrm>
                  <a:off x="4330966" y="786930"/>
                  <a:ext cx="1526935" cy="763467"/>
                </a:xfrm>
                <a:prstGeom prst="roundRect">
                  <a:avLst/>
                </a:prstGeom>
                <a:solidFill>
                  <a:srgbClr val="3F3F3F"/>
                </a:solidFill>
                <a:ln w="38475" cap="flat" cmpd="sng" algn="ctr">
                  <a:solidFill>
                    <a:srgbClr val="3F3F3F"/>
                  </a:solidFill>
                  <a:prstDash val="solid"/>
                </a:ln>
                <a:effectLst/>
              </p:spPr>
              <p:txBody>
                <a:bodyPr/>
                <a:lstStyle/>
                <a:p>
                  <a:endParaRPr lang="en-GB"/>
                </a:p>
              </p:txBody>
            </p:sp>
            <p:sp>
              <p:nvSpPr>
                <p:cNvPr id="26" name="Rounded Rectangle 4">
                  <a:extLst>
                    <a:ext uri="{FF2B5EF4-FFF2-40B4-BE49-F238E27FC236}">
                      <a16:creationId xmlns:a16="http://schemas.microsoft.com/office/drawing/2014/main" id="{13A70AE7-AB7C-44BF-3F0E-4701527E1568}"/>
                    </a:ext>
                  </a:extLst>
                </p:cNvPr>
                <p:cNvSpPr/>
                <p:nvPr/>
              </p:nvSpPr>
              <p:spPr>
                <a:xfrm>
                  <a:off x="4368235" y="824200"/>
                  <a:ext cx="1489666" cy="633611"/>
                </a:xfrm>
                <a:prstGeom prst="rect">
                  <a:avLst/>
                </a:prstGeom>
                <a:noFill/>
                <a:ln>
                  <a:solidFill>
                    <a:srgbClr val="3F3F3F"/>
                  </a:solidFill>
                </a:ln>
                <a:effectLst/>
              </p:spPr>
              <p:txBody>
                <a:bodyPr spcFirstLastPara="0" vert="horz" wrap="square" lIns="60960" tIns="60960" rIns="60960" bIns="60960" numCol="1" spcCol="1270" anchor="ctr" anchorCtr="0">
                  <a:noAutofit/>
                </a:bodyPr>
                <a:lstStyle/>
                <a:p>
                  <a:pPr marL="0" marR="0" lvl="0" indent="0" algn="ctr" defTabSz="711182" rtl="0" eaLnBrk="1" fontAlgn="auto" latinLnBrk="0" hangingPunct="1">
                    <a:lnSpc>
                      <a:spcPct val="90000"/>
                    </a:lnSpc>
                    <a:spcBef>
                      <a:spcPct val="0"/>
                    </a:spcBef>
                    <a:spcAft>
                      <a:spcPct val="350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Overload</a:t>
                  </a:r>
                </a:p>
              </p:txBody>
            </p:sp>
          </p:grpSp>
          <p:grpSp>
            <p:nvGrpSpPr>
              <p:cNvPr id="11" name="Group 10">
                <a:extLst>
                  <a:ext uri="{FF2B5EF4-FFF2-40B4-BE49-F238E27FC236}">
                    <a16:creationId xmlns:a16="http://schemas.microsoft.com/office/drawing/2014/main" id="{1E0F92BA-66FD-C60F-F45D-43827E29BEAB}"/>
                  </a:ext>
                  <a:ext uri="{C183D7F6-B498-43B3-948B-1728B52AA6E4}">
                    <adec:decorative xmlns:adec="http://schemas.microsoft.com/office/drawing/2017/decorative" val="1"/>
                  </a:ext>
                </a:extLst>
              </p:cNvPr>
              <p:cNvGrpSpPr/>
              <p:nvPr/>
            </p:nvGrpSpPr>
            <p:grpSpPr>
              <a:xfrm>
                <a:off x="8886349" y="5840900"/>
                <a:ext cx="1526935" cy="593779"/>
                <a:chOff x="4330966" y="786930"/>
                <a:chExt cx="1526935" cy="763467"/>
              </a:xfrm>
            </p:grpSpPr>
            <p:sp>
              <p:nvSpPr>
                <p:cNvPr id="23" name="Rounded Rectangle 12">
                  <a:extLst>
                    <a:ext uri="{FF2B5EF4-FFF2-40B4-BE49-F238E27FC236}">
                      <a16:creationId xmlns:a16="http://schemas.microsoft.com/office/drawing/2014/main" id="{DC16A0CE-D394-120F-BAC5-4F8C561BBCEC}"/>
                    </a:ext>
                  </a:extLst>
                </p:cNvPr>
                <p:cNvSpPr/>
                <p:nvPr/>
              </p:nvSpPr>
              <p:spPr>
                <a:xfrm>
                  <a:off x="4330966" y="786930"/>
                  <a:ext cx="1526935" cy="763467"/>
                </a:xfrm>
                <a:prstGeom prst="roundRect">
                  <a:avLst/>
                </a:prstGeom>
                <a:solidFill>
                  <a:srgbClr val="3F3F3F"/>
                </a:solidFill>
                <a:ln w="38475" cap="flat" cmpd="sng" algn="ctr">
                  <a:solidFill>
                    <a:srgbClr val="3F3F3F"/>
                  </a:solidFill>
                  <a:prstDash val="solid"/>
                </a:ln>
                <a:effectLst/>
              </p:spPr>
              <p:txBody>
                <a:bodyPr/>
                <a:lstStyle/>
                <a:p>
                  <a:endParaRPr lang="en-GB"/>
                </a:p>
              </p:txBody>
            </p:sp>
            <p:sp>
              <p:nvSpPr>
                <p:cNvPr id="24" name="Rounded Rectangle 4">
                  <a:extLst>
                    <a:ext uri="{FF2B5EF4-FFF2-40B4-BE49-F238E27FC236}">
                      <a16:creationId xmlns:a16="http://schemas.microsoft.com/office/drawing/2014/main" id="{F239635B-7B74-9BFC-67CC-9CA2BB177E8D}"/>
                    </a:ext>
                  </a:extLst>
                </p:cNvPr>
                <p:cNvSpPr/>
                <p:nvPr/>
              </p:nvSpPr>
              <p:spPr>
                <a:xfrm>
                  <a:off x="4368235" y="824200"/>
                  <a:ext cx="1489666" cy="633611"/>
                </a:xfrm>
                <a:prstGeom prst="rect">
                  <a:avLst/>
                </a:prstGeom>
                <a:noFill/>
                <a:ln>
                  <a:solidFill>
                    <a:srgbClr val="3F3F3F"/>
                  </a:solidFill>
                </a:ln>
                <a:effectLst/>
              </p:spPr>
              <p:txBody>
                <a:bodyPr spcFirstLastPara="0" vert="horz" wrap="square" lIns="60960" tIns="60960" rIns="60960" bIns="60960" numCol="1" spcCol="1270" anchor="ctr" anchorCtr="0">
                  <a:noAutofit/>
                </a:bodyPr>
                <a:lstStyle/>
                <a:p>
                  <a:pPr marL="0" marR="0" lvl="0" indent="0" algn="ctr" defTabSz="711182" rtl="0" eaLnBrk="1" fontAlgn="auto" latinLnBrk="0" hangingPunct="1">
                    <a:lnSpc>
                      <a:spcPct val="90000"/>
                    </a:lnSpc>
                    <a:spcBef>
                      <a:spcPct val="0"/>
                    </a:spcBef>
                    <a:spcAft>
                      <a:spcPct val="350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Overload</a:t>
                  </a:r>
                </a:p>
              </p:txBody>
            </p:sp>
          </p:grpSp>
          <p:grpSp>
            <p:nvGrpSpPr>
              <p:cNvPr id="12" name="Group 11">
                <a:extLst>
                  <a:ext uri="{FF2B5EF4-FFF2-40B4-BE49-F238E27FC236}">
                    <a16:creationId xmlns:a16="http://schemas.microsoft.com/office/drawing/2014/main" id="{7A492E9D-A3E2-4939-9C8E-4E424D12FC91}"/>
                  </a:ext>
                  <a:ext uri="{C183D7F6-B498-43B3-948B-1728B52AA6E4}">
                    <adec:decorative xmlns:adec="http://schemas.microsoft.com/office/drawing/2017/decorative" val="1"/>
                  </a:ext>
                </a:extLst>
              </p:cNvPr>
              <p:cNvGrpSpPr/>
              <p:nvPr/>
            </p:nvGrpSpPr>
            <p:grpSpPr>
              <a:xfrm>
                <a:off x="1589070" y="5840901"/>
                <a:ext cx="1526935" cy="593779"/>
                <a:chOff x="4330966" y="786930"/>
                <a:chExt cx="1526935" cy="763467"/>
              </a:xfrm>
            </p:grpSpPr>
            <p:sp>
              <p:nvSpPr>
                <p:cNvPr id="21" name="Rounded Rectangle 15">
                  <a:extLst>
                    <a:ext uri="{FF2B5EF4-FFF2-40B4-BE49-F238E27FC236}">
                      <a16:creationId xmlns:a16="http://schemas.microsoft.com/office/drawing/2014/main" id="{FD855C20-9262-BC01-F2A0-3E8E0881B746}"/>
                    </a:ext>
                  </a:extLst>
                </p:cNvPr>
                <p:cNvSpPr/>
                <p:nvPr/>
              </p:nvSpPr>
              <p:spPr>
                <a:xfrm>
                  <a:off x="4330966" y="786930"/>
                  <a:ext cx="1526935" cy="763467"/>
                </a:xfrm>
                <a:prstGeom prst="roundRect">
                  <a:avLst/>
                </a:prstGeom>
                <a:solidFill>
                  <a:srgbClr val="3F3F3F"/>
                </a:solidFill>
                <a:ln w="38475" cap="flat" cmpd="sng" algn="ctr">
                  <a:solidFill>
                    <a:srgbClr val="3F3F3F"/>
                  </a:solidFill>
                  <a:prstDash val="solid"/>
                </a:ln>
                <a:effectLst/>
              </p:spPr>
              <p:txBody>
                <a:bodyPr/>
                <a:lstStyle/>
                <a:p>
                  <a:endParaRPr lang="en-GB"/>
                </a:p>
              </p:txBody>
            </p:sp>
            <p:sp>
              <p:nvSpPr>
                <p:cNvPr id="22" name="Rounded Rectangle 4">
                  <a:extLst>
                    <a:ext uri="{FF2B5EF4-FFF2-40B4-BE49-F238E27FC236}">
                      <a16:creationId xmlns:a16="http://schemas.microsoft.com/office/drawing/2014/main" id="{B44455A7-2BD5-E7A4-75E7-8A4CC50F5DEE}"/>
                    </a:ext>
                  </a:extLst>
                </p:cNvPr>
                <p:cNvSpPr/>
                <p:nvPr/>
              </p:nvSpPr>
              <p:spPr>
                <a:xfrm>
                  <a:off x="4368235" y="824200"/>
                  <a:ext cx="1489666" cy="633611"/>
                </a:xfrm>
                <a:prstGeom prst="rect">
                  <a:avLst/>
                </a:prstGeom>
                <a:noFill/>
                <a:ln>
                  <a:solidFill>
                    <a:srgbClr val="3F3F3F"/>
                  </a:solidFill>
                </a:ln>
                <a:effectLst/>
              </p:spPr>
              <p:txBody>
                <a:bodyPr spcFirstLastPara="0" vert="horz" wrap="square" lIns="60960" tIns="60960" rIns="60960" bIns="60960" numCol="1" spcCol="1270" anchor="ctr" anchorCtr="0">
                  <a:noAutofit/>
                </a:bodyPr>
                <a:lstStyle/>
                <a:p>
                  <a:pPr marL="0" marR="0" lvl="0" indent="0" algn="ctr" defTabSz="711182" rtl="0" eaLnBrk="1" fontAlgn="auto" latinLnBrk="0" hangingPunct="1">
                    <a:lnSpc>
                      <a:spcPct val="90000"/>
                    </a:lnSpc>
                    <a:spcBef>
                      <a:spcPct val="0"/>
                    </a:spcBef>
                    <a:spcAft>
                      <a:spcPct val="350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Anxiety</a:t>
                  </a:r>
                </a:p>
              </p:txBody>
            </p:sp>
          </p:grpSp>
          <p:sp>
            <p:nvSpPr>
              <p:cNvPr id="13" name="Arrow: Circular 12">
                <a:extLst>
                  <a:ext uri="{FF2B5EF4-FFF2-40B4-BE49-F238E27FC236}">
                    <a16:creationId xmlns:a16="http://schemas.microsoft.com/office/drawing/2014/main" id="{D8DF6901-C607-91DC-44E0-CE3D8000609C}"/>
                  </a:ext>
                </a:extLst>
              </p:cNvPr>
              <p:cNvSpPr/>
              <p:nvPr/>
            </p:nvSpPr>
            <p:spPr>
              <a:xfrm>
                <a:off x="3349023" y="1395580"/>
                <a:ext cx="5169007" cy="5169007"/>
              </a:xfrm>
              <a:prstGeom prst="circularArrow">
                <a:avLst>
                  <a:gd name="adj1" fmla="val 5274"/>
                  <a:gd name="adj2" fmla="val 312630"/>
                  <a:gd name="adj3" fmla="val 14215654"/>
                  <a:gd name="adj4" fmla="val 17134324"/>
                  <a:gd name="adj5" fmla="val 5477"/>
                </a:avLst>
              </a:prstGeom>
              <a:solidFill>
                <a:srgbClr val="009999"/>
              </a:solidFill>
              <a:ln>
                <a:noFill/>
              </a:ln>
              <a:effectLst/>
            </p:spPr>
            <p:txBody>
              <a:bodyPr/>
              <a:lstStyle/>
              <a:p>
                <a:endParaRPr lang="en-GB"/>
              </a:p>
            </p:txBody>
          </p:sp>
          <p:sp>
            <p:nvSpPr>
              <p:cNvPr id="14" name="Freeform: Shape 16">
                <a:extLst>
                  <a:ext uri="{FF2B5EF4-FFF2-40B4-BE49-F238E27FC236}">
                    <a16:creationId xmlns:a16="http://schemas.microsoft.com/office/drawing/2014/main" id="{2E58F6B1-8D0F-81D7-0A6E-D06C397562F5}"/>
                  </a:ext>
                </a:extLst>
              </p:cNvPr>
              <p:cNvSpPr/>
              <p:nvPr/>
            </p:nvSpPr>
            <p:spPr>
              <a:xfrm>
                <a:off x="4943977" y="1401691"/>
                <a:ext cx="1979100" cy="989550"/>
              </a:xfrm>
              <a:custGeom>
                <a:avLst/>
                <a:gdLst>
                  <a:gd name="connsiteX0" fmla="*/ 0 w 1979100"/>
                  <a:gd name="connsiteY0" fmla="*/ 164928 h 989550"/>
                  <a:gd name="connsiteX1" fmla="*/ 164928 w 1979100"/>
                  <a:gd name="connsiteY1" fmla="*/ 0 h 989550"/>
                  <a:gd name="connsiteX2" fmla="*/ 1814172 w 1979100"/>
                  <a:gd name="connsiteY2" fmla="*/ 0 h 989550"/>
                  <a:gd name="connsiteX3" fmla="*/ 1979100 w 1979100"/>
                  <a:gd name="connsiteY3" fmla="*/ 164928 h 989550"/>
                  <a:gd name="connsiteX4" fmla="*/ 1979100 w 1979100"/>
                  <a:gd name="connsiteY4" fmla="*/ 824622 h 989550"/>
                  <a:gd name="connsiteX5" fmla="*/ 1814172 w 1979100"/>
                  <a:gd name="connsiteY5" fmla="*/ 989550 h 989550"/>
                  <a:gd name="connsiteX6" fmla="*/ 164928 w 1979100"/>
                  <a:gd name="connsiteY6" fmla="*/ 989550 h 989550"/>
                  <a:gd name="connsiteX7" fmla="*/ 0 w 1979100"/>
                  <a:gd name="connsiteY7" fmla="*/ 824622 h 989550"/>
                  <a:gd name="connsiteX8" fmla="*/ 0 w 1979100"/>
                  <a:gd name="connsiteY8" fmla="*/ 164928 h 98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100" h="989550">
                    <a:moveTo>
                      <a:pt x="0" y="164928"/>
                    </a:moveTo>
                    <a:cubicBezTo>
                      <a:pt x="0" y="73841"/>
                      <a:pt x="73841" y="0"/>
                      <a:pt x="164928" y="0"/>
                    </a:cubicBezTo>
                    <a:lnTo>
                      <a:pt x="1814172" y="0"/>
                    </a:lnTo>
                    <a:cubicBezTo>
                      <a:pt x="1905259" y="0"/>
                      <a:pt x="1979100" y="73841"/>
                      <a:pt x="1979100" y="164928"/>
                    </a:cubicBezTo>
                    <a:lnTo>
                      <a:pt x="1979100" y="824622"/>
                    </a:lnTo>
                    <a:cubicBezTo>
                      <a:pt x="1979100" y="915709"/>
                      <a:pt x="1905259" y="989550"/>
                      <a:pt x="1814172" y="989550"/>
                    </a:cubicBezTo>
                    <a:lnTo>
                      <a:pt x="164928" y="989550"/>
                    </a:lnTo>
                    <a:cubicBezTo>
                      <a:pt x="73841" y="989550"/>
                      <a:pt x="0" y="915709"/>
                      <a:pt x="0" y="824622"/>
                    </a:cubicBezTo>
                    <a:lnTo>
                      <a:pt x="0" y="164928"/>
                    </a:lnTo>
                    <a:close/>
                  </a:path>
                </a:pathLst>
              </a:custGeom>
              <a:solidFill>
                <a:srgbClr val="C00000"/>
              </a:solidFill>
              <a:ln w="38475" cap="flat" cmpd="sng" algn="ctr">
                <a:solidFill>
                  <a:srgbClr val="3F3F3F"/>
                </a:solidFill>
                <a:prstDash val="solid"/>
              </a:ln>
              <a:effectLst/>
            </p:spPr>
            <p:txBody>
              <a:bodyPr spcFirstLastPara="0" vert="horz" wrap="square" lIns="116886" tIns="116886" rIns="116886" bIns="11688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Information</a:t>
                </a:r>
              </a:p>
            </p:txBody>
          </p:sp>
          <p:sp>
            <p:nvSpPr>
              <p:cNvPr id="15" name="Freeform: Shape 17">
                <a:extLst>
                  <a:ext uri="{FF2B5EF4-FFF2-40B4-BE49-F238E27FC236}">
                    <a16:creationId xmlns:a16="http://schemas.microsoft.com/office/drawing/2014/main" id="{CCFA8B9D-FB4F-6B64-BA4D-6E7C187AF7FC}"/>
                  </a:ext>
                </a:extLst>
              </p:cNvPr>
              <p:cNvSpPr/>
              <p:nvPr/>
            </p:nvSpPr>
            <p:spPr>
              <a:xfrm>
                <a:off x="7511043" y="2458499"/>
                <a:ext cx="1979100" cy="989550"/>
              </a:xfrm>
              <a:custGeom>
                <a:avLst/>
                <a:gdLst>
                  <a:gd name="connsiteX0" fmla="*/ 0 w 1979100"/>
                  <a:gd name="connsiteY0" fmla="*/ 164928 h 989550"/>
                  <a:gd name="connsiteX1" fmla="*/ 164928 w 1979100"/>
                  <a:gd name="connsiteY1" fmla="*/ 0 h 989550"/>
                  <a:gd name="connsiteX2" fmla="*/ 1814172 w 1979100"/>
                  <a:gd name="connsiteY2" fmla="*/ 0 h 989550"/>
                  <a:gd name="connsiteX3" fmla="*/ 1979100 w 1979100"/>
                  <a:gd name="connsiteY3" fmla="*/ 164928 h 989550"/>
                  <a:gd name="connsiteX4" fmla="*/ 1979100 w 1979100"/>
                  <a:gd name="connsiteY4" fmla="*/ 824622 h 989550"/>
                  <a:gd name="connsiteX5" fmla="*/ 1814172 w 1979100"/>
                  <a:gd name="connsiteY5" fmla="*/ 989550 h 989550"/>
                  <a:gd name="connsiteX6" fmla="*/ 164928 w 1979100"/>
                  <a:gd name="connsiteY6" fmla="*/ 989550 h 989550"/>
                  <a:gd name="connsiteX7" fmla="*/ 0 w 1979100"/>
                  <a:gd name="connsiteY7" fmla="*/ 824622 h 989550"/>
                  <a:gd name="connsiteX8" fmla="*/ 0 w 1979100"/>
                  <a:gd name="connsiteY8" fmla="*/ 164928 h 98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100" h="989550">
                    <a:moveTo>
                      <a:pt x="0" y="164928"/>
                    </a:moveTo>
                    <a:cubicBezTo>
                      <a:pt x="0" y="73841"/>
                      <a:pt x="73841" y="0"/>
                      <a:pt x="164928" y="0"/>
                    </a:cubicBezTo>
                    <a:lnTo>
                      <a:pt x="1814172" y="0"/>
                    </a:lnTo>
                    <a:cubicBezTo>
                      <a:pt x="1905259" y="0"/>
                      <a:pt x="1979100" y="73841"/>
                      <a:pt x="1979100" y="164928"/>
                    </a:cubicBezTo>
                    <a:lnTo>
                      <a:pt x="1979100" y="824622"/>
                    </a:lnTo>
                    <a:cubicBezTo>
                      <a:pt x="1979100" y="915709"/>
                      <a:pt x="1905259" y="989550"/>
                      <a:pt x="1814172" y="989550"/>
                    </a:cubicBezTo>
                    <a:lnTo>
                      <a:pt x="164928" y="989550"/>
                    </a:lnTo>
                    <a:cubicBezTo>
                      <a:pt x="73841" y="989550"/>
                      <a:pt x="0" y="915709"/>
                      <a:pt x="0" y="824622"/>
                    </a:cubicBezTo>
                    <a:lnTo>
                      <a:pt x="0" y="164928"/>
                    </a:lnTo>
                    <a:close/>
                  </a:path>
                </a:pathLst>
              </a:custGeom>
              <a:solidFill>
                <a:srgbClr val="D66B00"/>
              </a:solidFill>
              <a:ln w="38475" cap="flat" cmpd="sng" algn="ctr">
                <a:solidFill>
                  <a:srgbClr val="3F3F3F"/>
                </a:solidFill>
                <a:prstDash val="solid"/>
              </a:ln>
              <a:effectLst/>
            </p:spPr>
            <p:txBody>
              <a:bodyPr spcFirstLastPara="0" vert="horz" wrap="square" lIns="116886" tIns="116886" rIns="116886" bIns="11688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Processing</a:t>
                </a:r>
                <a:r>
                  <a:rPr kumimoji="0" lang="en-GB"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p:txBody>
          </p:sp>
          <p:sp>
            <p:nvSpPr>
              <p:cNvPr id="16" name="Freeform: Shape 18">
                <a:extLst>
                  <a:ext uri="{FF2B5EF4-FFF2-40B4-BE49-F238E27FC236}">
                    <a16:creationId xmlns:a16="http://schemas.microsoft.com/office/drawing/2014/main" id="{9F0AB842-6BAA-DCDE-0F89-40038A01D086}"/>
                  </a:ext>
                </a:extLst>
              </p:cNvPr>
              <p:cNvSpPr/>
              <p:nvPr/>
            </p:nvSpPr>
            <p:spPr>
              <a:xfrm>
                <a:off x="7511035" y="4343537"/>
                <a:ext cx="1979100" cy="989550"/>
              </a:xfrm>
              <a:custGeom>
                <a:avLst/>
                <a:gdLst>
                  <a:gd name="connsiteX0" fmla="*/ 0 w 1979100"/>
                  <a:gd name="connsiteY0" fmla="*/ 164928 h 989550"/>
                  <a:gd name="connsiteX1" fmla="*/ 164928 w 1979100"/>
                  <a:gd name="connsiteY1" fmla="*/ 0 h 989550"/>
                  <a:gd name="connsiteX2" fmla="*/ 1814172 w 1979100"/>
                  <a:gd name="connsiteY2" fmla="*/ 0 h 989550"/>
                  <a:gd name="connsiteX3" fmla="*/ 1979100 w 1979100"/>
                  <a:gd name="connsiteY3" fmla="*/ 164928 h 989550"/>
                  <a:gd name="connsiteX4" fmla="*/ 1979100 w 1979100"/>
                  <a:gd name="connsiteY4" fmla="*/ 824622 h 989550"/>
                  <a:gd name="connsiteX5" fmla="*/ 1814172 w 1979100"/>
                  <a:gd name="connsiteY5" fmla="*/ 989550 h 989550"/>
                  <a:gd name="connsiteX6" fmla="*/ 164928 w 1979100"/>
                  <a:gd name="connsiteY6" fmla="*/ 989550 h 989550"/>
                  <a:gd name="connsiteX7" fmla="*/ 0 w 1979100"/>
                  <a:gd name="connsiteY7" fmla="*/ 824622 h 989550"/>
                  <a:gd name="connsiteX8" fmla="*/ 0 w 1979100"/>
                  <a:gd name="connsiteY8" fmla="*/ 164928 h 98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100" h="989550">
                    <a:moveTo>
                      <a:pt x="0" y="164928"/>
                    </a:moveTo>
                    <a:cubicBezTo>
                      <a:pt x="0" y="73841"/>
                      <a:pt x="73841" y="0"/>
                      <a:pt x="164928" y="0"/>
                    </a:cubicBezTo>
                    <a:lnTo>
                      <a:pt x="1814172" y="0"/>
                    </a:lnTo>
                    <a:cubicBezTo>
                      <a:pt x="1905259" y="0"/>
                      <a:pt x="1979100" y="73841"/>
                      <a:pt x="1979100" y="164928"/>
                    </a:cubicBezTo>
                    <a:lnTo>
                      <a:pt x="1979100" y="824622"/>
                    </a:lnTo>
                    <a:cubicBezTo>
                      <a:pt x="1979100" y="915709"/>
                      <a:pt x="1905259" y="989550"/>
                      <a:pt x="1814172" y="989550"/>
                    </a:cubicBezTo>
                    <a:lnTo>
                      <a:pt x="164928" y="989550"/>
                    </a:lnTo>
                    <a:cubicBezTo>
                      <a:pt x="73841" y="989550"/>
                      <a:pt x="0" y="915709"/>
                      <a:pt x="0" y="824622"/>
                    </a:cubicBezTo>
                    <a:lnTo>
                      <a:pt x="0" y="164928"/>
                    </a:lnTo>
                    <a:close/>
                  </a:path>
                </a:pathLst>
              </a:custGeom>
              <a:solidFill>
                <a:srgbClr val="009E47"/>
              </a:solidFill>
              <a:ln w="38475" cap="flat" cmpd="sng" algn="ctr">
                <a:solidFill>
                  <a:srgbClr val="3F3F3F"/>
                </a:solidFill>
                <a:prstDash val="solid"/>
              </a:ln>
              <a:effectLst/>
            </p:spPr>
            <p:txBody>
              <a:bodyPr spcFirstLastPara="0" vert="horz" wrap="square" lIns="116886" tIns="116886" rIns="116886" bIns="11688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Analysis</a:t>
                </a:r>
              </a:p>
            </p:txBody>
          </p:sp>
          <p:sp>
            <p:nvSpPr>
              <p:cNvPr id="17" name="Freeform: Shape 19">
                <a:extLst>
                  <a:ext uri="{FF2B5EF4-FFF2-40B4-BE49-F238E27FC236}">
                    <a16:creationId xmlns:a16="http://schemas.microsoft.com/office/drawing/2014/main" id="{402ABB4B-C139-FE4C-E930-4C7603D28DE8}"/>
                  </a:ext>
                </a:extLst>
              </p:cNvPr>
              <p:cNvSpPr/>
              <p:nvPr/>
            </p:nvSpPr>
            <p:spPr>
              <a:xfrm>
                <a:off x="5035731" y="5512665"/>
                <a:ext cx="1979100" cy="989550"/>
              </a:xfrm>
              <a:custGeom>
                <a:avLst/>
                <a:gdLst>
                  <a:gd name="connsiteX0" fmla="*/ 0 w 1979100"/>
                  <a:gd name="connsiteY0" fmla="*/ 164928 h 989550"/>
                  <a:gd name="connsiteX1" fmla="*/ 164928 w 1979100"/>
                  <a:gd name="connsiteY1" fmla="*/ 0 h 989550"/>
                  <a:gd name="connsiteX2" fmla="*/ 1814172 w 1979100"/>
                  <a:gd name="connsiteY2" fmla="*/ 0 h 989550"/>
                  <a:gd name="connsiteX3" fmla="*/ 1979100 w 1979100"/>
                  <a:gd name="connsiteY3" fmla="*/ 164928 h 989550"/>
                  <a:gd name="connsiteX4" fmla="*/ 1979100 w 1979100"/>
                  <a:gd name="connsiteY4" fmla="*/ 824622 h 989550"/>
                  <a:gd name="connsiteX5" fmla="*/ 1814172 w 1979100"/>
                  <a:gd name="connsiteY5" fmla="*/ 989550 h 989550"/>
                  <a:gd name="connsiteX6" fmla="*/ 164928 w 1979100"/>
                  <a:gd name="connsiteY6" fmla="*/ 989550 h 989550"/>
                  <a:gd name="connsiteX7" fmla="*/ 0 w 1979100"/>
                  <a:gd name="connsiteY7" fmla="*/ 824622 h 989550"/>
                  <a:gd name="connsiteX8" fmla="*/ 0 w 1979100"/>
                  <a:gd name="connsiteY8" fmla="*/ 164928 h 98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100" h="989550">
                    <a:moveTo>
                      <a:pt x="0" y="164928"/>
                    </a:moveTo>
                    <a:cubicBezTo>
                      <a:pt x="0" y="73841"/>
                      <a:pt x="73841" y="0"/>
                      <a:pt x="164928" y="0"/>
                    </a:cubicBezTo>
                    <a:lnTo>
                      <a:pt x="1814172" y="0"/>
                    </a:lnTo>
                    <a:cubicBezTo>
                      <a:pt x="1905259" y="0"/>
                      <a:pt x="1979100" y="73841"/>
                      <a:pt x="1979100" y="164928"/>
                    </a:cubicBezTo>
                    <a:lnTo>
                      <a:pt x="1979100" y="824622"/>
                    </a:lnTo>
                    <a:cubicBezTo>
                      <a:pt x="1979100" y="915709"/>
                      <a:pt x="1905259" y="989550"/>
                      <a:pt x="1814172" y="989550"/>
                    </a:cubicBezTo>
                    <a:lnTo>
                      <a:pt x="164928" y="989550"/>
                    </a:lnTo>
                    <a:cubicBezTo>
                      <a:pt x="73841" y="989550"/>
                      <a:pt x="0" y="915709"/>
                      <a:pt x="0" y="824622"/>
                    </a:cubicBezTo>
                    <a:lnTo>
                      <a:pt x="0" y="164928"/>
                    </a:lnTo>
                    <a:close/>
                  </a:path>
                </a:pathLst>
              </a:custGeom>
              <a:solidFill>
                <a:srgbClr val="0070C0"/>
              </a:solidFill>
              <a:ln w="38475" cap="flat" cmpd="sng" algn="ctr">
                <a:solidFill>
                  <a:srgbClr val="3F3F3F"/>
                </a:solidFill>
                <a:prstDash val="solid"/>
              </a:ln>
              <a:effectLst/>
            </p:spPr>
            <p:txBody>
              <a:bodyPr spcFirstLastPara="0" vert="horz" wrap="square" lIns="116886" tIns="116886" rIns="116886" bIns="11688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Categorisation</a:t>
                </a:r>
                <a:endParaRPr kumimoji="0" lang="en-GB"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Freeform: Shape 20">
                <a:extLst>
                  <a:ext uri="{FF2B5EF4-FFF2-40B4-BE49-F238E27FC236}">
                    <a16:creationId xmlns:a16="http://schemas.microsoft.com/office/drawing/2014/main" id="{50B71369-E57D-8F5F-219C-656B03D7E89D}"/>
                  </a:ext>
                </a:extLst>
              </p:cNvPr>
              <p:cNvSpPr/>
              <p:nvPr/>
            </p:nvSpPr>
            <p:spPr>
              <a:xfrm>
                <a:off x="2805081" y="4319896"/>
                <a:ext cx="1979100" cy="989550"/>
              </a:xfrm>
              <a:custGeom>
                <a:avLst/>
                <a:gdLst>
                  <a:gd name="connsiteX0" fmla="*/ 0 w 1979100"/>
                  <a:gd name="connsiteY0" fmla="*/ 164928 h 989550"/>
                  <a:gd name="connsiteX1" fmla="*/ 164928 w 1979100"/>
                  <a:gd name="connsiteY1" fmla="*/ 0 h 989550"/>
                  <a:gd name="connsiteX2" fmla="*/ 1814172 w 1979100"/>
                  <a:gd name="connsiteY2" fmla="*/ 0 h 989550"/>
                  <a:gd name="connsiteX3" fmla="*/ 1979100 w 1979100"/>
                  <a:gd name="connsiteY3" fmla="*/ 164928 h 989550"/>
                  <a:gd name="connsiteX4" fmla="*/ 1979100 w 1979100"/>
                  <a:gd name="connsiteY4" fmla="*/ 824622 h 989550"/>
                  <a:gd name="connsiteX5" fmla="*/ 1814172 w 1979100"/>
                  <a:gd name="connsiteY5" fmla="*/ 989550 h 989550"/>
                  <a:gd name="connsiteX6" fmla="*/ 164928 w 1979100"/>
                  <a:gd name="connsiteY6" fmla="*/ 989550 h 989550"/>
                  <a:gd name="connsiteX7" fmla="*/ 0 w 1979100"/>
                  <a:gd name="connsiteY7" fmla="*/ 824622 h 989550"/>
                  <a:gd name="connsiteX8" fmla="*/ 0 w 1979100"/>
                  <a:gd name="connsiteY8" fmla="*/ 164928 h 98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100" h="989550">
                    <a:moveTo>
                      <a:pt x="0" y="164928"/>
                    </a:moveTo>
                    <a:cubicBezTo>
                      <a:pt x="0" y="73841"/>
                      <a:pt x="73841" y="0"/>
                      <a:pt x="164928" y="0"/>
                    </a:cubicBezTo>
                    <a:lnTo>
                      <a:pt x="1814172" y="0"/>
                    </a:lnTo>
                    <a:cubicBezTo>
                      <a:pt x="1905259" y="0"/>
                      <a:pt x="1979100" y="73841"/>
                      <a:pt x="1979100" y="164928"/>
                    </a:cubicBezTo>
                    <a:lnTo>
                      <a:pt x="1979100" y="824622"/>
                    </a:lnTo>
                    <a:cubicBezTo>
                      <a:pt x="1979100" y="915709"/>
                      <a:pt x="1905259" y="989550"/>
                      <a:pt x="1814172" y="989550"/>
                    </a:cubicBezTo>
                    <a:lnTo>
                      <a:pt x="164928" y="989550"/>
                    </a:lnTo>
                    <a:cubicBezTo>
                      <a:pt x="73841" y="989550"/>
                      <a:pt x="0" y="915709"/>
                      <a:pt x="0" y="824622"/>
                    </a:cubicBezTo>
                    <a:lnTo>
                      <a:pt x="0" y="164928"/>
                    </a:lnTo>
                    <a:close/>
                  </a:path>
                </a:pathLst>
              </a:custGeom>
              <a:solidFill>
                <a:srgbClr val="CC00CC"/>
              </a:solidFill>
              <a:ln w="38475" cap="flat" cmpd="sng" algn="ctr">
                <a:solidFill>
                  <a:srgbClr val="3F3F3F"/>
                </a:solidFill>
                <a:prstDash val="solid"/>
              </a:ln>
              <a:effectLst/>
            </p:spPr>
            <p:txBody>
              <a:bodyPr spcFirstLastPara="0" vert="horz" wrap="square" lIns="116886" tIns="116886" rIns="116886" bIns="11688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More information</a:t>
                </a:r>
              </a:p>
            </p:txBody>
          </p:sp>
          <p:sp>
            <p:nvSpPr>
              <p:cNvPr id="19" name="Freeform: Shape 21">
                <a:extLst>
                  <a:ext uri="{FF2B5EF4-FFF2-40B4-BE49-F238E27FC236}">
                    <a16:creationId xmlns:a16="http://schemas.microsoft.com/office/drawing/2014/main" id="{8CA77CD7-AC46-0FC5-C4DB-3FD0E8E63CB4}"/>
                  </a:ext>
                </a:extLst>
              </p:cNvPr>
              <p:cNvSpPr/>
              <p:nvPr/>
            </p:nvSpPr>
            <p:spPr>
              <a:xfrm>
                <a:off x="2735755" y="2579670"/>
                <a:ext cx="1979100" cy="989550"/>
              </a:xfrm>
              <a:custGeom>
                <a:avLst/>
                <a:gdLst>
                  <a:gd name="connsiteX0" fmla="*/ 0 w 1979100"/>
                  <a:gd name="connsiteY0" fmla="*/ 164928 h 989550"/>
                  <a:gd name="connsiteX1" fmla="*/ 164928 w 1979100"/>
                  <a:gd name="connsiteY1" fmla="*/ 0 h 989550"/>
                  <a:gd name="connsiteX2" fmla="*/ 1814172 w 1979100"/>
                  <a:gd name="connsiteY2" fmla="*/ 0 h 989550"/>
                  <a:gd name="connsiteX3" fmla="*/ 1979100 w 1979100"/>
                  <a:gd name="connsiteY3" fmla="*/ 164928 h 989550"/>
                  <a:gd name="connsiteX4" fmla="*/ 1979100 w 1979100"/>
                  <a:gd name="connsiteY4" fmla="*/ 824622 h 989550"/>
                  <a:gd name="connsiteX5" fmla="*/ 1814172 w 1979100"/>
                  <a:gd name="connsiteY5" fmla="*/ 989550 h 989550"/>
                  <a:gd name="connsiteX6" fmla="*/ 164928 w 1979100"/>
                  <a:gd name="connsiteY6" fmla="*/ 989550 h 989550"/>
                  <a:gd name="connsiteX7" fmla="*/ 0 w 1979100"/>
                  <a:gd name="connsiteY7" fmla="*/ 824622 h 989550"/>
                  <a:gd name="connsiteX8" fmla="*/ 0 w 1979100"/>
                  <a:gd name="connsiteY8" fmla="*/ 164928 h 98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100" h="989550">
                    <a:moveTo>
                      <a:pt x="0" y="164928"/>
                    </a:moveTo>
                    <a:cubicBezTo>
                      <a:pt x="0" y="73841"/>
                      <a:pt x="73841" y="0"/>
                      <a:pt x="164928" y="0"/>
                    </a:cubicBezTo>
                    <a:lnTo>
                      <a:pt x="1814172" y="0"/>
                    </a:lnTo>
                    <a:cubicBezTo>
                      <a:pt x="1905259" y="0"/>
                      <a:pt x="1979100" y="73841"/>
                      <a:pt x="1979100" y="164928"/>
                    </a:cubicBezTo>
                    <a:lnTo>
                      <a:pt x="1979100" y="824622"/>
                    </a:lnTo>
                    <a:cubicBezTo>
                      <a:pt x="1979100" y="915709"/>
                      <a:pt x="1905259" y="989550"/>
                      <a:pt x="1814172" y="989550"/>
                    </a:cubicBezTo>
                    <a:lnTo>
                      <a:pt x="164928" y="989550"/>
                    </a:lnTo>
                    <a:cubicBezTo>
                      <a:pt x="73841" y="989550"/>
                      <a:pt x="0" y="915709"/>
                      <a:pt x="0" y="824622"/>
                    </a:cubicBezTo>
                    <a:lnTo>
                      <a:pt x="0" y="164928"/>
                    </a:lnTo>
                    <a:close/>
                  </a:path>
                </a:pathLst>
              </a:custGeom>
              <a:solidFill>
                <a:srgbClr val="7030A0"/>
              </a:solidFill>
              <a:ln w="38475" cap="flat" cmpd="sng" algn="ctr">
                <a:solidFill>
                  <a:srgbClr val="3F3F3F"/>
                </a:solidFill>
                <a:prstDash val="solid"/>
              </a:ln>
              <a:effectLst/>
            </p:spPr>
            <p:txBody>
              <a:bodyPr spcFirstLastPara="0" vert="horz" wrap="square" lIns="116886" tIns="116886" rIns="116886" bIns="11688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Decision</a:t>
                </a:r>
                <a:endParaRPr kumimoji="0" lang="en-GB"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4F125F84-4315-2FBB-C69D-F3906432763F}"/>
                  </a:ext>
                </a:extLst>
              </p:cNvPr>
              <p:cNvSpPr txBox="1"/>
              <p:nvPr/>
            </p:nvSpPr>
            <p:spPr>
              <a:xfrm>
                <a:off x="5688952" y="3287731"/>
                <a:ext cx="814095" cy="1134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a:t>
                </a:r>
                <a:endParaRPr kumimoji="0" lang="en-GB" sz="6000" b="1" i="0" u="none" strike="noStrike" kern="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grpSp>
        <p:sp>
          <p:nvSpPr>
            <p:cNvPr id="8" name="Rounded Rectangle 8">
              <a:extLst>
                <a:ext uri="{FF2B5EF4-FFF2-40B4-BE49-F238E27FC236}">
                  <a16:creationId xmlns:a16="http://schemas.microsoft.com/office/drawing/2014/main" id="{6B3668DB-AF4F-E11F-15B4-3DFB98EA4474}"/>
                </a:ext>
              </a:extLst>
            </p:cNvPr>
            <p:cNvSpPr/>
            <p:nvPr/>
          </p:nvSpPr>
          <p:spPr>
            <a:xfrm>
              <a:off x="1589069" y="1476428"/>
              <a:ext cx="1526935" cy="593779"/>
            </a:xfrm>
            <a:prstGeom prst="roundRect">
              <a:avLst/>
            </a:prstGeom>
            <a:solidFill>
              <a:srgbClr val="3F3F3F"/>
            </a:solidFill>
            <a:ln w="38475" cap="flat" cmpd="sng" algn="ctr">
              <a:solidFill>
                <a:srgbClr val="3F3F3F"/>
              </a:solidFill>
              <a:prstDash val="soli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Anxiety</a:t>
              </a:r>
              <a:endParaRPr kumimoji="0" lang="en-GB"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9" name="Thought Bubble: Cloud 8">
              <a:extLst>
                <a:ext uri="{FF2B5EF4-FFF2-40B4-BE49-F238E27FC236}">
                  <a16:creationId xmlns:a16="http://schemas.microsoft.com/office/drawing/2014/main" id="{A2BC61DF-AC20-0924-13FF-8B9F85AE0C5F}"/>
                </a:ext>
              </a:extLst>
            </p:cNvPr>
            <p:cNvSpPr/>
            <p:nvPr/>
          </p:nvSpPr>
          <p:spPr>
            <a:xfrm>
              <a:off x="5541724" y="3390176"/>
              <a:ext cx="1108552" cy="929424"/>
            </a:xfrm>
            <a:prstGeom prst="cloudCallo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spTree>
    <p:extLst>
      <p:ext uri="{BB962C8B-B14F-4D97-AF65-F5344CB8AC3E}">
        <p14:creationId xmlns:p14="http://schemas.microsoft.com/office/powerpoint/2010/main" val="258646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2D2542-7B1B-34E2-4AAD-8745421CFBEF}"/>
              </a:ext>
            </a:extLst>
          </p:cNvPr>
          <p:cNvSpPr>
            <a:spLocks noGrp="1"/>
          </p:cNvSpPr>
          <p:nvPr>
            <p:ph type="title"/>
          </p:nvPr>
        </p:nvSpPr>
        <p:spPr>
          <a:xfrm>
            <a:off x="1164236" y="1103745"/>
            <a:ext cx="10561786" cy="481719"/>
          </a:xfrm>
        </p:spPr>
        <p:txBody>
          <a:bodyPr/>
          <a:lstStyle/>
          <a:p>
            <a:r>
              <a:rPr lang="en-GB" dirty="0"/>
              <a:t>Sensory processing</a:t>
            </a:r>
          </a:p>
        </p:txBody>
      </p:sp>
      <p:pic>
        <p:nvPicPr>
          <p:cNvPr id="1026" name="Picture 2" descr="Understanding Sensory Overload and Its Impact on Emotions - Neurodivergent  Insights">
            <a:extLst>
              <a:ext uri="{FF2B5EF4-FFF2-40B4-BE49-F238E27FC236}">
                <a16:creationId xmlns:a16="http://schemas.microsoft.com/office/drawing/2014/main" id="{6111E9F5-1D22-FA50-FDB9-06FB2144D0AE}"/>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500027" y="0"/>
            <a:ext cx="4691974" cy="70379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D5236F-569D-7791-95BC-4D40C08384C7}"/>
              </a:ext>
            </a:extLst>
          </p:cNvPr>
          <p:cNvSpPr txBox="1"/>
          <p:nvPr/>
        </p:nvSpPr>
        <p:spPr>
          <a:xfrm>
            <a:off x="1164236" y="1942439"/>
            <a:ext cx="6094378" cy="2973122"/>
          </a:xfrm>
          <a:prstGeom prst="rect">
            <a:avLst/>
          </a:prstGeom>
          <a:noFill/>
        </p:spPr>
        <p:txBody>
          <a:bodyPr wrap="square">
            <a:spAutoFit/>
          </a:bodyPr>
          <a:lstStyle/>
          <a:p>
            <a:pPr defTabSz="914377">
              <a:spcBef>
                <a:spcPct val="20000"/>
              </a:spcBef>
              <a:defRPr/>
            </a:pPr>
            <a:r>
              <a:rPr kumimoji="0" lang="en-GB"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We have more than 5 senses!</a:t>
            </a:r>
          </a:p>
          <a:p>
            <a:pPr marL="274313" marR="0" lvl="0" indent="-274313" algn="l" defTabSz="914377" rtl="0" eaLnBrk="1" fontAlgn="auto" latinLnBrk="0" hangingPunct="1">
              <a:lnSpc>
                <a:spcPct val="100000"/>
              </a:lnSpc>
              <a:spcBef>
                <a:spcPct val="20000"/>
              </a:spcBef>
              <a:spcAft>
                <a:spcPts val="0"/>
              </a:spcAft>
              <a:buClrTx/>
              <a:buSzTx/>
              <a:buFontTx/>
              <a:buChar char="•"/>
              <a:tabLst/>
              <a:defRPr/>
            </a:pPr>
            <a:r>
              <a:rPr kumimoji="0" lang="en-GB"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Sensory hyper- or hypo-sensitivity </a:t>
            </a:r>
            <a:r>
              <a:rPr kumimoji="0" lang="en-GB" sz="24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(experiencing too much or too little)</a:t>
            </a:r>
          </a:p>
          <a:p>
            <a:pPr marL="274313" marR="0" lvl="0" indent="-274313" algn="l" defTabSz="914377"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Hypersensitivity = </a:t>
            </a:r>
            <a:r>
              <a:rPr kumimoji="0" lang="en-GB"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overload</a:t>
            </a:r>
            <a:r>
              <a:rPr kumimoji="0" lang="en-GB" sz="24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 and can be </a:t>
            </a:r>
            <a:r>
              <a:rPr kumimoji="0" lang="en-GB"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physically painful</a:t>
            </a:r>
          </a:p>
          <a:p>
            <a:pPr marL="274313" marR="0" lvl="0" indent="-274313" algn="l" defTabSz="914377"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Causes</a:t>
            </a:r>
            <a:r>
              <a:rPr kumimoji="0" lang="en-GB"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 ‘interference’ </a:t>
            </a:r>
            <a:r>
              <a:rPr kumimoji="0" lang="en-GB" sz="240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 distraction</a:t>
            </a:r>
            <a:endParaRPr kumimoji="0" lang="en-GB"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endParaRPr>
          </a:p>
          <a:p>
            <a:pPr marL="274313" marR="0" lvl="0" indent="-274313" algn="l" defTabSz="914377" rtl="0" eaLnBrk="1" fontAlgn="auto" latinLnBrk="0" hangingPunct="1">
              <a:lnSpc>
                <a:spcPct val="100000"/>
              </a:lnSpc>
              <a:spcBef>
                <a:spcPct val="20000"/>
              </a:spcBef>
              <a:spcAft>
                <a:spcPts val="0"/>
              </a:spcAft>
              <a:buClrTx/>
              <a:buSzTx/>
              <a:buFontTx/>
              <a:buChar char="•"/>
              <a:tabLst/>
              <a:defRPr/>
            </a:pPr>
            <a:r>
              <a:rPr kumimoji="0" lang="en-GB" sz="24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Hyposensitivity</a:t>
            </a:r>
            <a:r>
              <a:rPr kumimoji="0" lang="en-GB"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 </a:t>
            </a:r>
            <a:r>
              <a:rPr kumimoji="0" lang="en-GB" sz="24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can lead to </a:t>
            </a:r>
            <a:r>
              <a:rPr kumimoji="0" lang="en-GB"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well-being</a:t>
            </a:r>
            <a:r>
              <a:rPr kumimoji="0" lang="en-GB" sz="2400" b="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 issues</a:t>
            </a:r>
            <a:endParaRPr lang="en-GB" sz="2400" dirty="0">
              <a:solidFill>
                <a:schemeClr val="tx2"/>
              </a:solidFill>
            </a:endParaRPr>
          </a:p>
        </p:txBody>
      </p:sp>
    </p:spTree>
    <p:extLst>
      <p:ext uri="{BB962C8B-B14F-4D97-AF65-F5344CB8AC3E}">
        <p14:creationId xmlns:p14="http://schemas.microsoft.com/office/powerpoint/2010/main" val="307002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F49AC3-E5D1-0382-3880-5C323086C6FE}"/>
              </a:ext>
            </a:extLst>
          </p:cNvPr>
          <p:cNvSpPr>
            <a:spLocks noGrp="1"/>
          </p:cNvSpPr>
          <p:nvPr>
            <p:ph type="title"/>
          </p:nvPr>
        </p:nvSpPr>
        <p:spPr/>
        <p:txBody>
          <a:bodyPr/>
          <a:lstStyle/>
          <a:p>
            <a:r>
              <a:rPr lang="en-GB" dirty="0"/>
              <a:t>Masking or ‘projecting acceptability’</a:t>
            </a:r>
          </a:p>
        </p:txBody>
      </p:sp>
      <p:sp>
        <p:nvSpPr>
          <p:cNvPr id="19" name="Rectangle 18">
            <a:extLst>
              <a:ext uri="{FF2B5EF4-FFF2-40B4-BE49-F238E27FC236}">
                <a16:creationId xmlns:a16="http://schemas.microsoft.com/office/drawing/2014/main" id="{E0FD42E8-305B-25F5-8669-762AEC8AE358}"/>
              </a:ext>
            </a:extLst>
          </p:cNvPr>
          <p:cNvSpPr/>
          <p:nvPr/>
        </p:nvSpPr>
        <p:spPr>
          <a:xfrm>
            <a:off x="815106" y="1764899"/>
            <a:ext cx="2503491" cy="965610"/>
          </a:xfrm>
          <a:prstGeom prst="rect">
            <a:avLst/>
          </a:prstGeom>
          <a:ln/>
        </p:spPr>
        <p:style>
          <a:lnRef idx="2">
            <a:schemeClr val="accent1"/>
          </a:lnRef>
          <a:fillRef idx="1">
            <a:schemeClr val="lt1"/>
          </a:fillRef>
          <a:effectRef idx="0">
            <a:schemeClr val="accent1"/>
          </a:effectRef>
          <a:fontRef idx="minor">
            <a:schemeClr val="dk1"/>
          </a:fontRef>
        </p:style>
        <p:txBody>
          <a:bodyPr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Imitating facial expressions</a:t>
            </a:r>
            <a:endParaRPr kumimoji="0" lang="en-GB"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42303031-FB5E-1D86-0EC9-22D8A9A93497}"/>
              </a:ext>
            </a:extLst>
          </p:cNvPr>
          <p:cNvSpPr txBox="1"/>
          <p:nvPr/>
        </p:nvSpPr>
        <p:spPr>
          <a:xfrm>
            <a:off x="3502441" y="1752796"/>
            <a:ext cx="2503491" cy="965610"/>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Bottling up anxiety</a:t>
            </a:r>
            <a:endParaRPr kumimoji="0" lang="en-GB"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13E5B01D-FB80-ACC3-35E7-C5C2C3470C11}"/>
              </a:ext>
            </a:extLst>
          </p:cNvPr>
          <p:cNvSpPr txBox="1"/>
          <p:nvPr/>
        </p:nvSpPr>
        <p:spPr>
          <a:xfrm>
            <a:off x="6186067" y="1748291"/>
            <a:ext cx="2503491" cy="965609"/>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Suppressing stims</a:t>
            </a:r>
            <a:endParaRPr kumimoji="0" lang="en-GB"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AB611021-DA0C-9882-FBB2-0B2D0CF803F5}"/>
              </a:ext>
            </a:extLst>
          </p:cNvPr>
          <p:cNvSpPr txBox="1"/>
          <p:nvPr/>
        </p:nvSpPr>
        <p:spPr>
          <a:xfrm>
            <a:off x="8869694" y="1736188"/>
            <a:ext cx="2503491" cy="965609"/>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Trying to fit in</a:t>
            </a:r>
            <a:endParaRPr kumimoji="0" lang="en-GB"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12E978B2-377A-D435-4044-3E388680F856}"/>
              </a:ext>
            </a:extLst>
          </p:cNvPr>
          <p:cNvSpPr txBox="1"/>
          <p:nvPr/>
        </p:nvSpPr>
        <p:spPr>
          <a:xfrm>
            <a:off x="815107" y="2863233"/>
            <a:ext cx="2503491" cy="965609"/>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Hiding emotions</a:t>
            </a:r>
            <a:endParaRPr kumimoji="0" lang="en-GB"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AD1A8933-505D-96FD-6605-37359563E6B2}"/>
              </a:ext>
            </a:extLst>
          </p:cNvPr>
          <p:cNvSpPr txBox="1"/>
          <p:nvPr/>
        </p:nvSpPr>
        <p:spPr>
          <a:xfrm>
            <a:off x="3502441" y="2863232"/>
            <a:ext cx="2503491" cy="965609"/>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Trying to focus</a:t>
            </a:r>
            <a:endParaRPr kumimoji="0" lang="en-GB"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0E58145D-1B0D-DEF6-7EEF-9564D6622C29}"/>
              </a:ext>
            </a:extLst>
          </p:cNvPr>
          <p:cNvSpPr txBox="1"/>
          <p:nvPr/>
        </p:nvSpPr>
        <p:spPr>
          <a:xfrm>
            <a:off x="6186068" y="2863232"/>
            <a:ext cx="2503491" cy="965609"/>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Acting ‘normal’</a:t>
            </a:r>
            <a:endParaRPr kumimoji="0" lang="en-GB"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68F6E3FA-06D3-41D8-D11B-005F41322FD1}"/>
              </a:ext>
            </a:extLst>
          </p:cNvPr>
          <p:cNvSpPr txBox="1"/>
          <p:nvPr/>
        </p:nvSpPr>
        <p:spPr>
          <a:xfrm>
            <a:off x="8869696" y="2863232"/>
            <a:ext cx="2503491" cy="965609"/>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Forcing eye contact</a:t>
            </a:r>
            <a:endParaRPr kumimoji="0" lang="en-GB"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F52ED9D3-0D02-3B88-2962-01D6B9FB04CB}"/>
              </a:ext>
            </a:extLst>
          </p:cNvPr>
          <p:cNvGrpSpPr/>
          <p:nvPr/>
        </p:nvGrpSpPr>
        <p:grpSpPr>
          <a:xfrm>
            <a:off x="815108" y="3978581"/>
            <a:ext cx="10561785" cy="1751011"/>
            <a:chOff x="769547" y="3645724"/>
            <a:chExt cx="10781367" cy="2447782"/>
          </a:xfrm>
        </p:grpSpPr>
        <p:sp>
          <p:nvSpPr>
            <p:cNvPr id="14" name="Arrow: Down 13">
              <a:extLst>
                <a:ext uri="{FF2B5EF4-FFF2-40B4-BE49-F238E27FC236}">
                  <a16:creationId xmlns:a16="http://schemas.microsoft.com/office/drawing/2014/main" id="{1DE0A4B2-6AD1-453B-FF06-21327269DD23}"/>
                </a:ext>
              </a:extLst>
            </p:cNvPr>
            <p:cNvSpPr/>
            <p:nvPr/>
          </p:nvSpPr>
          <p:spPr>
            <a:xfrm>
              <a:off x="5858584" y="3645724"/>
              <a:ext cx="474831" cy="724395"/>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E9CEF947-35A0-3D86-8303-C9F8B037CD5C}"/>
                </a:ext>
              </a:extLst>
            </p:cNvPr>
            <p:cNvSpPr txBox="1"/>
            <p:nvPr/>
          </p:nvSpPr>
          <p:spPr>
            <a:xfrm>
              <a:off x="769547" y="4741191"/>
              <a:ext cx="2555539" cy="1349849"/>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Exhaustion</a:t>
              </a:r>
              <a:endParaRPr kumimoji="0" lang="en-GB"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3DE02714-F9D2-6850-9120-A28E8EA62854}"/>
                </a:ext>
              </a:extLst>
            </p:cNvPr>
            <p:cNvSpPr txBox="1"/>
            <p:nvPr/>
          </p:nvSpPr>
          <p:spPr>
            <a:xfrm>
              <a:off x="3512750" y="4741192"/>
              <a:ext cx="2555539" cy="1349849"/>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Burnout</a:t>
              </a:r>
              <a:endParaRPr kumimoji="0" lang="en-GB"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8C106CCC-1238-60E8-80C2-173F24154472}"/>
                </a:ext>
              </a:extLst>
            </p:cNvPr>
            <p:cNvSpPr txBox="1"/>
            <p:nvPr/>
          </p:nvSpPr>
          <p:spPr>
            <a:xfrm>
              <a:off x="6255953" y="4743657"/>
              <a:ext cx="2555539" cy="1349849"/>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Loss of identity</a:t>
              </a:r>
              <a:endParaRPr kumimoji="0" lang="en-GB"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02E0DA65-A5E0-557B-C350-DE99EAF1457C}"/>
                </a:ext>
              </a:extLst>
            </p:cNvPr>
            <p:cNvSpPr txBox="1"/>
            <p:nvPr/>
          </p:nvSpPr>
          <p:spPr>
            <a:xfrm>
              <a:off x="8995375" y="4743656"/>
              <a:ext cx="2555539" cy="1349849"/>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Misdiagnosis</a:t>
              </a:r>
              <a:endParaRPr kumimoji="0" lang="en-GB"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194203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20B3-D9C6-1843-0943-98F1ED14F0F2}"/>
              </a:ext>
            </a:extLst>
          </p:cNvPr>
          <p:cNvSpPr>
            <a:spLocks noGrp="1"/>
          </p:cNvSpPr>
          <p:nvPr>
            <p:ph type="title"/>
          </p:nvPr>
        </p:nvSpPr>
        <p:spPr>
          <a:xfrm>
            <a:off x="603504" y="770467"/>
            <a:ext cx="6608963" cy="3352800"/>
          </a:xfrm>
        </p:spPr>
        <p:txBody>
          <a:bodyPr vert="horz" lIns="91440" tIns="45720" rIns="91440" bIns="45720" rtlCol="0" anchor="b">
            <a:normAutofit/>
          </a:bodyPr>
          <a:lstStyle/>
          <a:p>
            <a:r>
              <a:rPr lang="en-US" sz="6000" dirty="0">
                <a:solidFill>
                  <a:schemeClr val="bg2"/>
                </a:solidFill>
              </a:rPr>
              <a:t>Supporting neurodiverse colleagues</a:t>
            </a:r>
          </a:p>
        </p:txBody>
      </p:sp>
      <p:pic>
        <p:nvPicPr>
          <p:cNvPr id="4" name="Picture 3">
            <a:extLst>
              <a:ext uri="{FF2B5EF4-FFF2-40B4-BE49-F238E27FC236}">
                <a16:creationId xmlns:a16="http://schemas.microsoft.com/office/drawing/2014/main" id="{5A995B32-6E29-B50A-72ED-25B072A25F3D}"/>
              </a:ext>
              <a:ext uri="{C183D7F6-B498-43B3-948B-1728B52AA6E4}">
                <adec:decorative xmlns:adec="http://schemas.microsoft.com/office/drawing/2017/decorative" val="1"/>
              </a:ext>
            </a:extLst>
          </p:cNvPr>
          <p:cNvPicPr>
            <a:picLocks noChangeAspect="1"/>
          </p:cNvPicPr>
          <p:nvPr/>
        </p:nvPicPr>
        <p:blipFill rotWithShape="1">
          <a:blip r:embed="rId2"/>
          <a:srcRect l="35867" r="9821" b="-1"/>
          <a:stretch/>
        </p:blipFill>
        <p:spPr>
          <a:xfrm>
            <a:off x="7541980" y="10"/>
            <a:ext cx="4660217" cy="6864408"/>
          </a:xfrm>
          <a:prstGeom prst="rect">
            <a:avLst/>
          </a:prstGeom>
        </p:spPr>
      </p:pic>
    </p:spTree>
    <p:extLst>
      <p:ext uri="{BB962C8B-B14F-4D97-AF65-F5344CB8AC3E}">
        <p14:creationId xmlns:p14="http://schemas.microsoft.com/office/powerpoint/2010/main" val="4268742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640CCC-ADBB-E1B3-FF89-DD2200A8AFFC}"/>
              </a:ext>
            </a:extLst>
          </p:cNvPr>
          <p:cNvSpPr>
            <a:spLocks noGrp="1"/>
          </p:cNvSpPr>
          <p:nvPr>
            <p:ph type="title"/>
          </p:nvPr>
        </p:nvSpPr>
        <p:spPr/>
        <p:txBody>
          <a:bodyPr/>
          <a:lstStyle/>
          <a:p>
            <a:r>
              <a:rPr lang="en-GB" dirty="0"/>
              <a:t>Strategies to support neurodiverse colleagues</a:t>
            </a:r>
          </a:p>
        </p:txBody>
      </p:sp>
      <p:sp>
        <p:nvSpPr>
          <p:cNvPr id="5" name="TextBox 4">
            <a:extLst>
              <a:ext uri="{FF2B5EF4-FFF2-40B4-BE49-F238E27FC236}">
                <a16:creationId xmlns:a16="http://schemas.microsoft.com/office/drawing/2014/main" id="{C0867CD5-04A3-E230-08E7-97837D8F89FD}"/>
              </a:ext>
            </a:extLst>
          </p:cNvPr>
          <p:cNvSpPr txBox="1"/>
          <p:nvPr/>
        </p:nvSpPr>
        <p:spPr>
          <a:xfrm>
            <a:off x="1164236" y="1682475"/>
            <a:ext cx="9966247" cy="3785652"/>
          </a:xfrm>
          <a:prstGeom prst="rect">
            <a:avLst/>
          </a:prstGeom>
          <a:noFill/>
        </p:spPr>
        <p:txBody>
          <a:bodyPr wrap="square" rtlCol="0">
            <a:spAutoFit/>
          </a:bodyPr>
          <a:lstStyle/>
          <a:p>
            <a:pPr marL="715963" marR="0" lvl="0" indent="-708025" algn="l" defTabSz="457200" rtl="0" eaLnBrk="1" fontAlgn="auto" latinLnBrk="0" hangingPunct="1">
              <a:lnSpc>
                <a:spcPct val="100000"/>
              </a:lnSpc>
              <a:spcBef>
                <a:spcPts val="0"/>
              </a:spcBef>
              <a:spcAft>
                <a:spcPts val="0"/>
              </a:spcAft>
              <a:buClrTx/>
              <a:buSzPts val="3200"/>
              <a:buFont typeface="+mj-lt"/>
              <a:buAutoNum type="arabicPeriod"/>
              <a:tabLst/>
              <a:defRPr/>
            </a:pPr>
            <a:r>
              <a:rPr kumimoji="0" lang="en-GB" sz="2400" b="0" i="0" u="none" strike="noStrike" kern="1200" cap="none" spc="0" normalizeH="0" baseline="0" noProof="0" dirty="0">
                <a:ln>
                  <a:noFill/>
                </a:ln>
                <a:solidFill>
                  <a:srgbClr val="1F1F1F"/>
                </a:solidFill>
                <a:effectLst/>
                <a:uLnTx/>
                <a:uFillTx/>
                <a:latin typeface="Calibri" panose="020F0502020204030204" pitchFamily="34" charset="0"/>
                <a:cs typeface="Calibri" panose="020F0502020204030204" pitchFamily="34" charset="0"/>
              </a:rPr>
              <a:t>Get to know the </a:t>
            </a:r>
            <a:r>
              <a:rPr lang="en-GB" sz="2400" dirty="0">
                <a:solidFill>
                  <a:srgbClr val="1F1F1F"/>
                </a:solidFill>
                <a:latin typeface="Calibri" panose="020F0502020204030204" pitchFamily="34" charset="0"/>
                <a:cs typeface="Calibri" panose="020F0502020204030204" pitchFamily="34" charset="0"/>
              </a:rPr>
              <a:t>person</a:t>
            </a:r>
            <a:r>
              <a:rPr kumimoji="0" lang="en-GB" sz="2400" b="0" i="0" u="none" strike="noStrike" kern="1200" cap="none" spc="0" normalizeH="0" baseline="0" noProof="0" dirty="0">
                <a:ln>
                  <a:noFill/>
                </a:ln>
                <a:solidFill>
                  <a:srgbClr val="1F1F1F"/>
                </a:solidFill>
                <a:effectLst/>
                <a:uLnTx/>
                <a:uFillTx/>
                <a:latin typeface="Calibri" panose="020F0502020204030204" pitchFamily="34" charset="0"/>
                <a:cs typeface="Calibri" panose="020F0502020204030204" pitchFamily="34" charset="0"/>
              </a:rPr>
              <a:t> – talk and </a:t>
            </a:r>
            <a:r>
              <a:rPr kumimoji="0" lang="en-GB" sz="2400" b="0" i="0" u="none" strike="noStrike" kern="1200" cap="none" spc="0" normalizeH="0" baseline="0" noProof="0" dirty="0">
                <a:ln>
                  <a:noFill/>
                </a:ln>
                <a:solidFill>
                  <a:srgbClr val="007635"/>
                </a:solidFill>
                <a:effectLst/>
                <a:uLnTx/>
                <a:uFillTx/>
                <a:latin typeface="Calibri" panose="020F0502020204030204" pitchFamily="34" charset="0"/>
                <a:cs typeface="Calibri" panose="020F0502020204030204" pitchFamily="34" charset="0"/>
              </a:rPr>
              <a:t>listen</a:t>
            </a:r>
            <a:r>
              <a:rPr kumimoji="0" lang="en-GB" sz="2400" b="0" i="0" u="none" strike="noStrike" kern="1200" cap="none" spc="0" normalizeH="0" baseline="0" noProof="0" dirty="0">
                <a:ln>
                  <a:noFill/>
                </a:ln>
                <a:solidFill>
                  <a:srgbClr val="1F1F1F"/>
                </a:solidFill>
                <a:effectLst/>
                <a:uLnTx/>
                <a:uFillTx/>
                <a:latin typeface="Calibri" panose="020F0502020204030204" pitchFamily="34" charset="0"/>
                <a:cs typeface="Calibri" panose="020F0502020204030204" pitchFamily="34" charset="0"/>
              </a:rPr>
              <a:t>!</a:t>
            </a: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715963" marR="0" lvl="0" indent="-708025"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007635"/>
                </a:solidFill>
                <a:effectLst/>
                <a:uLnTx/>
                <a:uFillTx/>
                <a:latin typeface="Calibri" panose="020F0502020204030204" pitchFamily="34" charset="0"/>
                <a:cs typeface="Calibri" panose="020F0502020204030204" pitchFamily="34" charset="0"/>
              </a:rPr>
              <a:t>Under promise and over-deliver</a:t>
            </a:r>
          </a:p>
          <a:p>
            <a:pPr marL="715963" marR="0" lvl="0" indent="-708025"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1F1F1F"/>
                </a:solidFill>
                <a:effectLst/>
                <a:uLnTx/>
                <a:uFillTx/>
                <a:latin typeface="Calibri" panose="020F0502020204030204" pitchFamily="34" charset="0"/>
                <a:cs typeface="Calibri" panose="020F0502020204030204" pitchFamily="34" charset="0"/>
              </a:rPr>
              <a:t>Adjust your communication </a:t>
            </a:r>
          </a:p>
          <a:p>
            <a:pPr marL="715963" marR="0" lvl="0" indent="-708025"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1F1F1F"/>
                </a:solidFill>
                <a:effectLst/>
                <a:uLnTx/>
                <a:uFillTx/>
                <a:latin typeface="Calibri" panose="020F0502020204030204" pitchFamily="34" charset="0"/>
                <a:cs typeface="Calibri" panose="020F0502020204030204" pitchFamily="34" charset="0"/>
              </a:rPr>
              <a:t>Check the sensory environment</a:t>
            </a: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715963" marR="0" lvl="0" indent="-708025"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007635"/>
                </a:solidFill>
                <a:effectLst/>
                <a:uLnTx/>
                <a:uFillTx/>
                <a:latin typeface="Calibri" panose="020F0502020204030204" pitchFamily="34" charset="0"/>
                <a:cs typeface="Calibri" panose="020F0502020204030204" pitchFamily="34" charset="0"/>
              </a:rPr>
              <a:t>Be clear, concise and unambiguous</a:t>
            </a: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715963" marR="0" lvl="0" indent="-708025"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1F1F1F"/>
                </a:solidFill>
                <a:effectLst/>
                <a:uLnTx/>
                <a:uFillTx/>
                <a:latin typeface="Calibri" panose="020F0502020204030204" pitchFamily="34" charset="0"/>
                <a:cs typeface="Calibri" panose="020F0502020204030204" pitchFamily="34" charset="0"/>
              </a:rPr>
              <a:t>Give details – who, what, where, when, how</a:t>
            </a: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715963" marR="0" lvl="0" indent="-708025"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1F1F1F"/>
                </a:solidFill>
                <a:effectLst/>
                <a:uLnTx/>
                <a:uFillTx/>
                <a:latin typeface="Calibri" panose="020F0502020204030204" pitchFamily="34" charset="0"/>
                <a:cs typeface="Calibri" panose="020F0502020204030204" pitchFamily="34" charset="0"/>
              </a:rPr>
              <a:t>Don’t force eye contact – </a:t>
            </a:r>
            <a:r>
              <a:rPr kumimoji="0" lang="en-GB" sz="2400" b="0" i="0" u="none" strike="noStrike" kern="1200" cap="none" spc="0" normalizeH="0" baseline="0" noProof="0" dirty="0">
                <a:ln>
                  <a:noFill/>
                </a:ln>
                <a:solidFill>
                  <a:srgbClr val="007635"/>
                </a:solidFill>
                <a:effectLst/>
                <a:uLnTx/>
                <a:uFillTx/>
                <a:latin typeface="Calibri" panose="020F0502020204030204" pitchFamily="34" charset="0"/>
                <a:cs typeface="Calibri" panose="020F0502020204030204" pitchFamily="34" charset="0"/>
              </a:rPr>
              <a:t>sit side by side</a:t>
            </a: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715963" marR="0" lvl="0" indent="-708025"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1F1F1F"/>
                </a:solidFill>
                <a:effectLst/>
                <a:uLnTx/>
                <a:uFillTx/>
                <a:latin typeface="Calibri" panose="020F0502020204030204" pitchFamily="34" charset="0"/>
                <a:cs typeface="Calibri" panose="020F0502020204030204" pitchFamily="34" charset="0"/>
              </a:rPr>
              <a:t>Anticipate and prepare</a:t>
            </a: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715963" marR="0" lvl="0" indent="-708025"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1F1F1F"/>
                </a:solidFill>
                <a:effectLst/>
                <a:uLnTx/>
                <a:uFillTx/>
                <a:latin typeface="Calibri" panose="020F0502020204030204" pitchFamily="34" charset="0"/>
                <a:cs typeface="Calibri" panose="020F0502020204030204" pitchFamily="34" charset="0"/>
              </a:rPr>
              <a:t>Set explicit expectations</a:t>
            </a: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715963" marR="0" lvl="0" indent="-708025"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1F1F1F"/>
                </a:solidFill>
                <a:effectLst/>
                <a:uLnTx/>
                <a:uFillTx/>
                <a:latin typeface="Calibri" panose="020F0502020204030204" pitchFamily="34" charset="0"/>
                <a:cs typeface="Calibri" panose="020F0502020204030204" pitchFamily="34" charset="0"/>
              </a:rPr>
              <a:t>Use </a:t>
            </a:r>
            <a:r>
              <a:rPr kumimoji="0" lang="en-GB" sz="2400" b="0" i="0" u="none" strike="noStrike" kern="1200" cap="none" spc="0" normalizeH="0" baseline="0" noProof="0" dirty="0">
                <a:ln>
                  <a:noFill/>
                </a:ln>
                <a:solidFill>
                  <a:srgbClr val="007635"/>
                </a:solidFill>
                <a:effectLst/>
                <a:uLnTx/>
                <a:uFillTx/>
                <a:latin typeface="Calibri" panose="020F0502020204030204" pitchFamily="34" charset="0"/>
                <a:cs typeface="Calibri" panose="020F0502020204030204" pitchFamily="34" charset="0"/>
              </a:rPr>
              <a:t>‘what if’ </a:t>
            </a:r>
            <a:r>
              <a:rPr kumimoji="0" lang="en-GB" sz="2400" b="0" i="0" u="none" strike="noStrike" kern="1200" cap="none" spc="0" normalizeH="0" baseline="0" noProof="0" dirty="0">
                <a:ln>
                  <a:noFill/>
                </a:ln>
                <a:solidFill>
                  <a:srgbClr val="1F1F1F"/>
                </a:solidFill>
                <a:effectLst/>
                <a:uLnTx/>
                <a:uFillTx/>
                <a:latin typeface="Calibri" panose="020F0502020204030204" pitchFamily="34" charset="0"/>
                <a:cs typeface="Calibri" panose="020F0502020204030204" pitchFamily="34" charset="0"/>
              </a:rPr>
              <a:t>planning</a:t>
            </a: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446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F22D83-9D0F-9024-E99B-8113EE51D013}"/>
              </a:ext>
            </a:extLst>
          </p:cNvPr>
          <p:cNvSpPr>
            <a:spLocks noGrp="1"/>
          </p:cNvSpPr>
          <p:nvPr>
            <p:ph type="body" sz="quarter" idx="12"/>
          </p:nvPr>
        </p:nvSpPr>
        <p:spPr/>
        <p:txBody>
          <a:bodyPr/>
          <a:lstStyle/>
          <a:p>
            <a:endParaRPr lang="en-GB"/>
          </a:p>
        </p:txBody>
      </p:sp>
      <p:sp>
        <p:nvSpPr>
          <p:cNvPr id="4" name="Title 3">
            <a:extLst>
              <a:ext uri="{FF2B5EF4-FFF2-40B4-BE49-F238E27FC236}">
                <a16:creationId xmlns:a16="http://schemas.microsoft.com/office/drawing/2014/main" id="{37CC40E1-6F58-6398-5A96-2451CFA82815}"/>
              </a:ext>
            </a:extLst>
          </p:cNvPr>
          <p:cNvSpPr>
            <a:spLocks noGrp="1"/>
          </p:cNvSpPr>
          <p:nvPr>
            <p:ph type="title"/>
          </p:nvPr>
        </p:nvSpPr>
        <p:spPr/>
        <p:txBody>
          <a:bodyPr/>
          <a:lstStyle/>
          <a:p>
            <a:r>
              <a:rPr lang="en-GB" dirty="0"/>
              <a:t>Creating neurodiverse-friendly workplaces</a:t>
            </a:r>
          </a:p>
        </p:txBody>
      </p:sp>
      <p:pic>
        <p:nvPicPr>
          <p:cNvPr id="5" name="Online Media 4" title="How to Create a Neurodiverse-Friendly Workplace">
            <a:hlinkClick r:id="" action="ppaction://media"/>
            <a:extLst>
              <a:ext uri="{FF2B5EF4-FFF2-40B4-BE49-F238E27FC236}">
                <a16:creationId xmlns:a16="http://schemas.microsoft.com/office/drawing/2014/main" id="{96451041-7431-3712-772F-0715FE097FAF}"/>
              </a:ext>
            </a:extLst>
          </p:cNvPr>
          <p:cNvPicPr>
            <a:picLocks noRot="1" noChangeAspect="1"/>
          </p:cNvPicPr>
          <p:nvPr>
            <a:videoFile r:link="rId1"/>
          </p:nvPr>
        </p:nvPicPr>
        <p:blipFill>
          <a:blip r:embed="rId3"/>
          <a:stretch>
            <a:fillRect/>
          </a:stretch>
        </p:blipFill>
        <p:spPr>
          <a:xfrm>
            <a:off x="3255703" y="2256407"/>
            <a:ext cx="5680593" cy="3207026"/>
          </a:xfrm>
          <a:prstGeom prst="rect">
            <a:avLst/>
          </a:prstGeom>
        </p:spPr>
      </p:pic>
    </p:spTree>
    <p:extLst>
      <p:ext uri="{BB962C8B-B14F-4D97-AF65-F5344CB8AC3E}">
        <p14:creationId xmlns:p14="http://schemas.microsoft.com/office/powerpoint/2010/main" val="38106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20B3-D9C6-1843-0943-98F1ED14F0F2}"/>
              </a:ext>
            </a:extLst>
          </p:cNvPr>
          <p:cNvSpPr>
            <a:spLocks noGrp="1"/>
          </p:cNvSpPr>
          <p:nvPr>
            <p:ph type="title"/>
          </p:nvPr>
        </p:nvSpPr>
        <p:spPr>
          <a:xfrm>
            <a:off x="603504" y="770467"/>
            <a:ext cx="6608963" cy="3352800"/>
          </a:xfrm>
        </p:spPr>
        <p:txBody>
          <a:bodyPr vert="horz" lIns="91440" tIns="45720" rIns="91440" bIns="45720" rtlCol="0" anchor="b">
            <a:normAutofit/>
          </a:bodyPr>
          <a:lstStyle/>
          <a:p>
            <a:r>
              <a:rPr lang="en-GB" sz="6000" dirty="0">
                <a:solidFill>
                  <a:schemeClr val="bg2"/>
                </a:solidFill>
              </a:rPr>
              <a:t>Lived experiences of neurodiversity and work</a:t>
            </a:r>
            <a:endParaRPr lang="en-US" sz="6000" dirty="0">
              <a:solidFill>
                <a:schemeClr val="bg2"/>
              </a:solidFill>
            </a:endParaRPr>
          </a:p>
        </p:txBody>
      </p:sp>
      <p:pic>
        <p:nvPicPr>
          <p:cNvPr id="4" name="Picture 3">
            <a:extLst>
              <a:ext uri="{FF2B5EF4-FFF2-40B4-BE49-F238E27FC236}">
                <a16:creationId xmlns:a16="http://schemas.microsoft.com/office/drawing/2014/main" id="{5A995B32-6E29-B50A-72ED-25B072A25F3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7871" r="37871"/>
          <a:stretch/>
        </p:blipFill>
        <p:spPr>
          <a:xfrm>
            <a:off x="7541980" y="10"/>
            <a:ext cx="4660217" cy="6864408"/>
          </a:xfrm>
          <a:prstGeom prst="rect">
            <a:avLst/>
          </a:prstGeom>
        </p:spPr>
      </p:pic>
      <p:sp>
        <p:nvSpPr>
          <p:cNvPr id="7" name="TextBox 6">
            <a:extLst>
              <a:ext uri="{FF2B5EF4-FFF2-40B4-BE49-F238E27FC236}">
                <a16:creationId xmlns:a16="http://schemas.microsoft.com/office/drawing/2014/main" id="{F83CB841-B6C7-7F4D-71E8-BD1D328FE548}"/>
              </a:ext>
            </a:extLst>
          </p:cNvPr>
          <p:cNvSpPr txBox="1"/>
          <p:nvPr/>
        </p:nvSpPr>
        <p:spPr>
          <a:xfrm>
            <a:off x="7541980" y="6864418"/>
            <a:ext cx="4660217" cy="230832"/>
          </a:xfrm>
          <a:prstGeom prst="rect">
            <a:avLst/>
          </a:prstGeom>
          <a:noFill/>
        </p:spPr>
        <p:txBody>
          <a:bodyPr wrap="square" rtlCol="0">
            <a:spAutoFit/>
          </a:bodyPr>
          <a:lstStyle/>
          <a:p>
            <a:r>
              <a:rPr lang="en-GB" sz="900">
                <a:hlinkClick r:id="rId3" tooltip="https://lasgafasparaverazul.blogspot.com/2019/02/fortalezas-y-debilidades-todo-cabe-en.html"/>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3795338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F007885-B419-7F99-6EBB-30C480F06B9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6440" r="26440"/>
          <a:stretch/>
        </p:blipFill>
        <p:spPr>
          <a:xfrm>
            <a:off x="5500513" y="0"/>
            <a:ext cx="6691487" cy="6858000"/>
          </a:xfrm>
        </p:spPr>
      </p:pic>
      <p:sp>
        <p:nvSpPr>
          <p:cNvPr id="3" name="Text Placeholder 2">
            <a:extLst>
              <a:ext uri="{FF2B5EF4-FFF2-40B4-BE49-F238E27FC236}">
                <a16:creationId xmlns:a16="http://schemas.microsoft.com/office/drawing/2014/main" id="{F2DF696F-1248-BF82-9EB7-C0B1D23AB558}"/>
              </a:ext>
            </a:extLst>
          </p:cNvPr>
          <p:cNvSpPr>
            <a:spLocks noGrp="1"/>
          </p:cNvSpPr>
          <p:nvPr>
            <p:ph type="body" sz="quarter" idx="12"/>
          </p:nvPr>
        </p:nvSpPr>
        <p:spPr/>
        <p:txBody>
          <a:bodyPr>
            <a:normAutofit lnSpcReduction="10000"/>
          </a:bodyPr>
          <a:lstStyle/>
          <a:p>
            <a:endParaRPr lang="en-US"/>
          </a:p>
        </p:txBody>
      </p:sp>
      <p:sp>
        <p:nvSpPr>
          <p:cNvPr id="4" name="Title 3">
            <a:extLst>
              <a:ext uri="{FF2B5EF4-FFF2-40B4-BE49-F238E27FC236}">
                <a16:creationId xmlns:a16="http://schemas.microsoft.com/office/drawing/2014/main" id="{11319B7A-CF6F-0E49-6F0B-5FA44DC87E78}"/>
              </a:ext>
            </a:extLst>
          </p:cNvPr>
          <p:cNvSpPr>
            <a:spLocks noGrp="1"/>
          </p:cNvSpPr>
          <p:nvPr>
            <p:ph type="title"/>
          </p:nvPr>
        </p:nvSpPr>
        <p:spPr>
          <a:xfrm>
            <a:off x="918818" y="2343871"/>
            <a:ext cx="4424588" cy="1325563"/>
          </a:xfrm>
        </p:spPr>
        <p:txBody>
          <a:bodyPr/>
          <a:lstStyle/>
          <a:p>
            <a:r>
              <a:rPr lang="en-GB" sz="2800" b="1" dirty="0">
                <a:effectLst/>
                <a:latin typeface="Arial" panose="020B0604020202020204" pitchFamily="34" charset="0"/>
                <a:ea typeface="Times New Roman" panose="02020603050405020304" pitchFamily="18" charset="0"/>
              </a:rPr>
              <a:t>Questions &amp; Discussion</a:t>
            </a:r>
            <a:endParaRPr lang="en-US" sz="2800" dirty="0"/>
          </a:p>
        </p:txBody>
      </p:sp>
      <p:sp>
        <p:nvSpPr>
          <p:cNvPr id="6" name="Text Placeholder 5">
            <a:extLst>
              <a:ext uri="{FF2B5EF4-FFF2-40B4-BE49-F238E27FC236}">
                <a16:creationId xmlns:a16="http://schemas.microsoft.com/office/drawing/2014/main" id="{1FB9C6A6-DFAD-C318-A9D6-5765092D0BCD}"/>
              </a:ext>
            </a:extLst>
          </p:cNvPr>
          <p:cNvSpPr>
            <a:spLocks noGrp="1"/>
          </p:cNvSpPr>
          <p:nvPr>
            <p:ph type="body" sz="quarter" idx="14"/>
          </p:nvPr>
        </p:nvSpPr>
        <p:spPr>
          <a:xfrm>
            <a:off x="1003158" y="3828520"/>
            <a:ext cx="3579115" cy="1007390"/>
          </a:xfrm>
        </p:spPr>
        <p:txBody>
          <a:bodyPr/>
          <a:lstStyle/>
          <a:p>
            <a:endParaRPr lang="en-US" dirty="0"/>
          </a:p>
        </p:txBody>
      </p:sp>
      <p:sp>
        <p:nvSpPr>
          <p:cNvPr id="7" name="Text Placeholder 6">
            <a:extLst>
              <a:ext uri="{FF2B5EF4-FFF2-40B4-BE49-F238E27FC236}">
                <a16:creationId xmlns:a16="http://schemas.microsoft.com/office/drawing/2014/main" id="{E256D5F1-6018-2E1C-9B5F-F24D465A1C59}"/>
              </a:ext>
            </a:extLst>
          </p:cNvPr>
          <p:cNvSpPr>
            <a:spLocks noGrp="1"/>
          </p:cNvSpPr>
          <p:nvPr>
            <p:ph type="body" sz="quarter" idx="13"/>
          </p:nvPr>
        </p:nvSpPr>
        <p:spPr/>
        <p:txBody>
          <a:bodyPr/>
          <a:lstStyle/>
          <a:p>
            <a:endParaRPr lang="en-GB"/>
          </a:p>
        </p:txBody>
      </p:sp>
      <p:pic>
        <p:nvPicPr>
          <p:cNvPr id="2" name="Picture Placeholder 9">
            <a:extLst>
              <a:ext uri="{FF2B5EF4-FFF2-40B4-BE49-F238E27FC236}">
                <a16:creationId xmlns:a16="http://schemas.microsoft.com/office/drawing/2014/main" id="{7A01041A-6DB7-D1CD-83F8-C0F00EF95DBC}"/>
              </a:ext>
            </a:extLst>
          </p:cNvPr>
          <p:cNvPicPr>
            <a:picLocks noChangeAspect="1"/>
          </p:cNvPicPr>
          <p:nvPr/>
        </p:nvPicPr>
        <p:blipFill>
          <a:blip r:embed="rId4">
            <a:extLst>
              <a:ext uri="{28A0092B-C50C-407E-A947-70E740481C1C}">
                <a14:useLocalDpi xmlns:a14="http://schemas.microsoft.com/office/drawing/2010/main" val="0"/>
              </a:ext>
            </a:extLst>
          </a:blip>
          <a:srcRect l="13487" r="13487"/>
          <a:stretch/>
        </p:blipFill>
        <p:spPr>
          <a:xfrm>
            <a:off x="5652913" y="15240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pic>
    </p:spTree>
    <p:extLst>
      <p:ext uri="{BB962C8B-B14F-4D97-AF65-F5344CB8AC3E}">
        <p14:creationId xmlns:p14="http://schemas.microsoft.com/office/powerpoint/2010/main" val="74269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Overview</a:t>
            </a:r>
          </a:p>
        </p:txBody>
      </p:sp>
      <p:sp>
        <p:nvSpPr>
          <p:cNvPr id="8" name="TextBox 7"/>
          <p:cNvSpPr txBox="1"/>
          <p:nvPr/>
        </p:nvSpPr>
        <p:spPr>
          <a:xfrm>
            <a:off x="1260522" y="1766966"/>
            <a:ext cx="10181201" cy="32624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800" dirty="0">
                <a:solidFill>
                  <a:schemeClr val="bg1"/>
                </a:solidFill>
                <a:latin typeface="Calibri" panose="020F0502020204030204" pitchFamily="34" charset="0"/>
                <a:cs typeface="Calibri" panose="020F0502020204030204" pitchFamily="34" charset="0"/>
              </a:rPr>
              <a:t>In the U.K., it’s estimated that between 15-20% of people are neurodivergent.</a:t>
            </a:r>
          </a:p>
          <a:p>
            <a:pPr marL="285750" indent="-285750">
              <a:spcAft>
                <a:spcPts val="600"/>
              </a:spcAft>
              <a:buFont typeface="Arial" panose="020B0604020202020204" pitchFamily="34" charset="0"/>
              <a:buChar char="•"/>
            </a:pPr>
            <a:r>
              <a:rPr lang="en-GB" sz="2800" dirty="0">
                <a:solidFill>
                  <a:schemeClr val="bg1"/>
                </a:solidFill>
                <a:latin typeface="Calibri" panose="020F0502020204030204" pitchFamily="34" charset="0"/>
                <a:cs typeface="Calibri" panose="020F0502020204030204" pitchFamily="34" charset="0"/>
              </a:rPr>
              <a:t>It’s estimated that 70-80% of disabilities are non-visible, including neurodiversity. </a:t>
            </a:r>
          </a:p>
          <a:p>
            <a:pPr marL="285750" indent="-285750">
              <a:spcAft>
                <a:spcPts val="600"/>
              </a:spcAft>
              <a:buFont typeface="Arial" panose="020B0604020202020204" pitchFamily="34" charset="0"/>
              <a:buChar char="•"/>
            </a:pPr>
            <a:r>
              <a:rPr lang="en-GB" sz="2800" dirty="0">
                <a:solidFill>
                  <a:schemeClr val="bg1"/>
                </a:solidFill>
                <a:latin typeface="Calibri" panose="020F0502020204030204" pitchFamily="34" charset="0"/>
                <a:cs typeface="Calibri" panose="020F0502020204030204" pitchFamily="34" charset="0"/>
              </a:rPr>
              <a:t>Statistics in the workplace are difficult due to voluntary disclosure, but at least 25% of construction workers consider themselves to have a neurodiverse condition. </a:t>
            </a:r>
          </a:p>
        </p:txBody>
      </p:sp>
      <p:pic>
        <p:nvPicPr>
          <p:cNvPr id="9" name="Picture 8"/>
          <p:cNvPicPr>
            <a:picLocks noChangeAspect="1"/>
          </p:cNvPicPr>
          <p:nvPr/>
        </p:nvPicPr>
        <p:blipFill>
          <a:blip r:embed="rId3"/>
          <a:stretch>
            <a:fillRect/>
          </a:stretch>
        </p:blipFill>
        <p:spPr>
          <a:xfrm>
            <a:off x="10182972" y="5992542"/>
            <a:ext cx="1543050" cy="452628"/>
          </a:xfrm>
          <a:prstGeom prst="rect">
            <a:avLst/>
          </a:prstGeom>
        </p:spPr>
      </p:pic>
    </p:spTree>
    <p:extLst>
      <p:ext uri="{BB962C8B-B14F-4D97-AF65-F5344CB8AC3E}">
        <p14:creationId xmlns:p14="http://schemas.microsoft.com/office/powerpoint/2010/main" val="2612733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B72D53-55F5-B623-4C8E-86BA47078AA9}"/>
              </a:ext>
            </a:extLst>
          </p:cNvPr>
          <p:cNvSpPr>
            <a:spLocks noGrp="1"/>
          </p:cNvSpPr>
          <p:nvPr>
            <p:ph type="ctrTitle"/>
          </p:nvPr>
        </p:nvSpPr>
        <p:spPr>
          <a:xfrm>
            <a:off x="5155977" y="1466503"/>
            <a:ext cx="6298065" cy="3352800"/>
          </a:xfrm>
        </p:spPr>
        <p:txBody>
          <a:bodyPr>
            <a:normAutofit/>
          </a:bodyPr>
          <a:lstStyle/>
          <a:p>
            <a:r>
              <a:rPr lang="en-GB" sz="6200" dirty="0">
                <a:solidFill>
                  <a:schemeClr val="bg2"/>
                </a:solidFill>
                <a:latin typeface="Calibri" panose="020F0502020204030204" pitchFamily="34" charset="0"/>
                <a:cs typeface="Calibri" panose="020F0502020204030204" pitchFamily="34" charset="0"/>
              </a:rPr>
              <a:t>Definitions of Neurodiversity and Neurodivergence</a:t>
            </a:r>
          </a:p>
        </p:txBody>
      </p:sp>
      <p:pic>
        <p:nvPicPr>
          <p:cNvPr id="6" name="Picture 5">
            <a:extLst>
              <a:ext uri="{FF2B5EF4-FFF2-40B4-BE49-F238E27FC236}">
                <a16:creationId xmlns:a16="http://schemas.microsoft.com/office/drawing/2014/main" id="{5153F391-46ED-B801-DB86-2EAF3259B1F2}"/>
              </a:ext>
              <a:ext uri="{C183D7F6-B498-43B3-948B-1728B52AA6E4}">
                <adec:decorative xmlns:adec="http://schemas.microsoft.com/office/drawing/2017/decorative" val="1"/>
              </a:ext>
            </a:extLst>
          </p:cNvPr>
          <p:cNvPicPr>
            <a:picLocks noChangeAspect="1"/>
          </p:cNvPicPr>
          <p:nvPr/>
        </p:nvPicPr>
        <p:blipFill rotWithShape="1">
          <a:blip r:embed="rId2"/>
          <a:srcRect l="32519" r="13544" b="-1"/>
          <a:stretch/>
        </p:blipFill>
        <p:spPr>
          <a:xfrm>
            <a:off x="-10288" y="10"/>
            <a:ext cx="4628007" cy="6864408"/>
          </a:xfrm>
          <a:prstGeom prst="rect">
            <a:avLst/>
          </a:prstGeom>
        </p:spPr>
      </p:pic>
    </p:spTree>
    <p:extLst>
      <p:ext uri="{BB962C8B-B14F-4D97-AF65-F5344CB8AC3E}">
        <p14:creationId xmlns:p14="http://schemas.microsoft.com/office/powerpoint/2010/main" val="107167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4236" y="1016383"/>
            <a:ext cx="10561786" cy="481719"/>
          </a:xfrm>
        </p:spPr>
        <p:txBody>
          <a:bodyPr/>
          <a:lstStyle/>
          <a:p>
            <a:r>
              <a:rPr lang="en-US" sz="3600" b="1" dirty="0">
                <a:latin typeface="Calibri" panose="020F0502020204030204" pitchFamily="34" charset="0"/>
                <a:cs typeface="Calibri" panose="020F0502020204030204" pitchFamily="34" charset="0"/>
              </a:rPr>
              <a:t>What is neurodiversity? </a:t>
            </a:r>
            <a:endParaRPr lang="en-GB" dirty="0"/>
          </a:p>
        </p:txBody>
      </p:sp>
      <p:pic>
        <p:nvPicPr>
          <p:cNvPr id="9" name="Picture 8"/>
          <p:cNvPicPr>
            <a:picLocks noChangeAspect="1"/>
          </p:cNvPicPr>
          <p:nvPr/>
        </p:nvPicPr>
        <p:blipFill>
          <a:blip r:embed="rId4"/>
          <a:stretch>
            <a:fillRect/>
          </a:stretch>
        </p:blipFill>
        <p:spPr>
          <a:xfrm>
            <a:off x="10182972" y="5992542"/>
            <a:ext cx="1543050" cy="452628"/>
          </a:xfrm>
          <a:prstGeom prst="rect">
            <a:avLst/>
          </a:prstGeom>
        </p:spPr>
      </p:pic>
      <p:pic>
        <p:nvPicPr>
          <p:cNvPr id="2" name="Online Media 1" title="dyslex.io: What is Neurodiversity?">
            <a:hlinkClick r:id="" action="ppaction://media"/>
            <a:extLst>
              <a:ext uri="{FF2B5EF4-FFF2-40B4-BE49-F238E27FC236}">
                <a16:creationId xmlns:a16="http://schemas.microsoft.com/office/drawing/2014/main" id="{6FD402FB-2D08-1426-C44C-58713A1DE708}"/>
              </a:ext>
            </a:extLst>
          </p:cNvPr>
          <p:cNvPicPr>
            <a:picLocks noRot="1" noChangeAspect="1"/>
          </p:cNvPicPr>
          <p:nvPr>
            <a:videoFile r:link="rId1"/>
          </p:nvPr>
        </p:nvPicPr>
        <p:blipFill>
          <a:blip r:embed="rId5"/>
          <a:stretch>
            <a:fillRect/>
          </a:stretch>
        </p:blipFill>
        <p:spPr>
          <a:xfrm>
            <a:off x="22225" y="11151"/>
            <a:ext cx="12147550" cy="6858000"/>
          </a:xfrm>
          <a:prstGeom prst="rect">
            <a:avLst/>
          </a:prstGeom>
        </p:spPr>
      </p:pic>
    </p:spTree>
    <p:extLst>
      <p:ext uri="{BB962C8B-B14F-4D97-AF65-F5344CB8AC3E}">
        <p14:creationId xmlns:p14="http://schemas.microsoft.com/office/powerpoint/2010/main" val="39850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4236" y="1016383"/>
            <a:ext cx="10561786" cy="481719"/>
          </a:xfrm>
        </p:spPr>
        <p:txBody>
          <a:bodyPr/>
          <a:lstStyle/>
          <a:p>
            <a:r>
              <a:rPr lang="en-US" sz="3600" b="1" dirty="0">
                <a:latin typeface="Calibri" panose="020F0502020204030204" pitchFamily="34" charset="0"/>
                <a:cs typeface="Calibri" panose="020F0502020204030204" pitchFamily="34" charset="0"/>
              </a:rPr>
              <a:t>Definition of Neurodiversity</a:t>
            </a:r>
            <a:endParaRPr lang="en-GB" dirty="0"/>
          </a:p>
        </p:txBody>
      </p:sp>
      <p:pic>
        <p:nvPicPr>
          <p:cNvPr id="9" name="Picture 8"/>
          <p:cNvPicPr>
            <a:picLocks noChangeAspect="1"/>
          </p:cNvPicPr>
          <p:nvPr/>
        </p:nvPicPr>
        <p:blipFill>
          <a:blip r:embed="rId3"/>
          <a:stretch>
            <a:fillRect/>
          </a:stretch>
        </p:blipFill>
        <p:spPr>
          <a:xfrm>
            <a:off x="10182972" y="5992542"/>
            <a:ext cx="1543050" cy="452628"/>
          </a:xfrm>
          <a:prstGeom prst="rect">
            <a:avLst/>
          </a:prstGeom>
        </p:spPr>
      </p:pic>
      <p:sp>
        <p:nvSpPr>
          <p:cNvPr id="3" name="TextBox 2">
            <a:extLst>
              <a:ext uri="{FF2B5EF4-FFF2-40B4-BE49-F238E27FC236}">
                <a16:creationId xmlns:a16="http://schemas.microsoft.com/office/drawing/2014/main" id="{49959718-F224-BA7A-D888-D2A7A144488A}"/>
              </a:ext>
            </a:extLst>
          </p:cNvPr>
          <p:cNvSpPr txBox="1"/>
          <p:nvPr/>
        </p:nvSpPr>
        <p:spPr>
          <a:xfrm>
            <a:off x="1164236" y="1753550"/>
            <a:ext cx="10357204" cy="3847207"/>
          </a:xfrm>
          <a:prstGeom prst="rect">
            <a:avLst/>
          </a:prstGeom>
          <a:noFill/>
        </p:spPr>
        <p:txBody>
          <a:bodyPr wrap="square">
            <a:spAutoFit/>
          </a:bodyPr>
          <a:lstStyle/>
          <a:p>
            <a:r>
              <a:rPr lang="en-US" sz="2800" b="1" i="0" dirty="0">
                <a:solidFill>
                  <a:schemeClr val="tx2"/>
                </a:solidFill>
                <a:effectLst/>
                <a:latin typeface="Calibri" panose="020F0502020204030204" pitchFamily="34" charset="0"/>
                <a:cs typeface="Calibri" panose="020F0502020204030204" pitchFamily="34" charset="0"/>
              </a:rPr>
              <a:t>Neurodiversity</a:t>
            </a:r>
            <a:r>
              <a:rPr lang="en-US" sz="2800" b="0" i="0" dirty="0">
                <a:solidFill>
                  <a:schemeClr val="tx2"/>
                </a:solidFill>
                <a:effectLst/>
                <a:latin typeface="Calibri" panose="020F0502020204030204" pitchFamily="34" charset="0"/>
                <a:cs typeface="Calibri" panose="020F0502020204030204" pitchFamily="34" charset="0"/>
              </a:rPr>
              <a:t> is the diversity of human minds, the vast variation in neurocognitive functioning.</a:t>
            </a:r>
          </a:p>
          <a:p>
            <a:endParaRPr lang="en-US" sz="2800" dirty="0">
              <a:solidFill>
                <a:schemeClr val="tx2"/>
              </a:solidFill>
              <a:latin typeface="Calibri" panose="020F0502020204030204" pitchFamily="34" charset="0"/>
              <a:cs typeface="Calibri" panose="020F0502020204030204" pitchFamily="34" charset="0"/>
            </a:endParaRPr>
          </a:p>
          <a:p>
            <a:r>
              <a:rPr lang="en-US" sz="2800" b="0" i="0" dirty="0">
                <a:solidFill>
                  <a:schemeClr val="tx2"/>
                </a:solidFill>
                <a:effectLst/>
                <a:latin typeface="Calibri" panose="020F0502020204030204" pitchFamily="34" charset="0"/>
                <a:cs typeface="Calibri" panose="020F0502020204030204" pitchFamily="34" charset="0"/>
              </a:rPr>
              <a:t>Neurodiversity is </a:t>
            </a:r>
            <a:r>
              <a:rPr lang="en-US" sz="2800" b="0" i="1" dirty="0">
                <a:solidFill>
                  <a:schemeClr val="tx2"/>
                </a:solidFill>
                <a:effectLst/>
                <a:latin typeface="Calibri" panose="020F0502020204030204" pitchFamily="34" charset="0"/>
                <a:cs typeface="Calibri" panose="020F0502020204030204" pitchFamily="34" charset="0"/>
              </a:rPr>
              <a:t>not</a:t>
            </a:r>
            <a:r>
              <a:rPr lang="en-US" sz="2800" b="0" i="0" dirty="0">
                <a:solidFill>
                  <a:schemeClr val="tx2"/>
                </a:solidFill>
                <a:effectLst/>
                <a:latin typeface="Calibri" panose="020F0502020204030204" pitchFamily="34" charset="0"/>
                <a:cs typeface="Calibri" panose="020F0502020204030204" pitchFamily="34" charset="0"/>
              </a:rPr>
              <a:t> a trait that any individual possesses or can possess. When an individual or group of individuals diverges from the dominant societal standards of “normal” neurocognitive functioning, they don’t “have neurodiversity,” they are </a:t>
            </a:r>
            <a:r>
              <a:rPr lang="en-US" sz="2800" b="1" i="0" dirty="0">
                <a:solidFill>
                  <a:schemeClr val="tx2"/>
                </a:solidFill>
                <a:effectLst/>
                <a:latin typeface="Calibri" panose="020F0502020204030204" pitchFamily="34" charset="0"/>
                <a:cs typeface="Calibri" panose="020F0502020204030204" pitchFamily="34" charset="0"/>
              </a:rPr>
              <a:t>neurodivergent.</a:t>
            </a:r>
          </a:p>
          <a:p>
            <a:pPr algn="r"/>
            <a:r>
              <a:rPr lang="en-US" sz="2800" dirty="0">
                <a:solidFill>
                  <a:schemeClr val="tx2"/>
                </a:solidFill>
                <a:latin typeface="Calibri" panose="020F0502020204030204" pitchFamily="34" charset="0"/>
                <a:cs typeface="Calibri" panose="020F0502020204030204" pitchFamily="34" charset="0"/>
              </a:rPr>
              <a:t> </a:t>
            </a:r>
          </a:p>
          <a:p>
            <a:pPr algn="r"/>
            <a:r>
              <a:rPr lang="en-US" dirty="0">
                <a:solidFill>
                  <a:schemeClr val="tx2"/>
                </a:solidFill>
                <a:latin typeface="Calibri" panose="020F0502020204030204" pitchFamily="34" charset="0"/>
                <a:cs typeface="Calibri" panose="020F0502020204030204" pitchFamily="34" charset="0"/>
              </a:rPr>
              <a:t>Dr Nick Walker (2014), </a:t>
            </a:r>
            <a:r>
              <a:rPr lang="en-US" dirty="0">
                <a:solidFill>
                  <a:schemeClr val="tx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https://neuroqueer.com/neurodiversity-terms-and-definitions/</a:t>
            </a:r>
            <a:r>
              <a:rPr lang="en-US" dirty="0">
                <a:solidFill>
                  <a:schemeClr val="tx2"/>
                </a:solidFill>
                <a:latin typeface="Calibri" panose="020F0502020204030204" pitchFamily="34" charset="0"/>
                <a:cs typeface="Calibri" panose="020F0502020204030204" pitchFamily="34" charset="0"/>
              </a:rPr>
              <a:t> </a:t>
            </a:r>
            <a:endParaRPr lang="en-US" sz="28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9418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3174E2-34C1-9CC0-0477-B4E2D69CF758}"/>
              </a:ext>
            </a:extLst>
          </p:cNvPr>
          <p:cNvSpPr>
            <a:spLocks noGrp="1"/>
          </p:cNvSpPr>
          <p:nvPr>
            <p:ph type="body" sz="quarter" idx="12"/>
          </p:nvPr>
        </p:nvSpPr>
        <p:spPr/>
        <p:txBody>
          <a:bodyPr/>
          <a:lstStyle/>
          <a:p>
            <a:endParaRPr lang="en-GB" dirty="0"/>
          </a:p>
        </p:txBody>
      </p:sp>
      <p:sp>
        <p:nvSpPr>
          <p:cNvPr id="4" name="Title 3">
            <a:extLst>
              <a:ext uri="{FF2B5EF4-FFF2-40B4-BE49-F238E27FC236}">
                <a16:creationId xmlns:a16="http://schemas.microsoft.com/office/drawing/2014/main" id="{6BE1E223-309B-A60E-F3DB-4D0DD12526AC}"/>
              </a:ext>
            </a:extLst>
          </p:cNvPr>
          <p:cNvSpPr>
            <a:spLocks noGrp="1"/>
          </p:cNvSpPr>
          <p:nvPr>
            <p:ph type="title"/>
          </p:nvPr>
        </p:nvSpPr>
        <p:spPr/>
        <p:txBody>
          <a:bodyPr/>
          <a:lstStyle/>
          <a:p>
            <a:r>
              <a:rPr lang="en-GB" dirty="0"/>
              <a:t>Neurodivergence and neurominorities</a:t>
            </a:r>
          </a:p>
        </p:txBody>
      </p:sp>
      <p:graphicFrame>
        <p:nvGraphicFramePr>
          <p:cNvPr id="10" name="Diagram 9" descr="A Venn diagram which shows those conditions traditionally included within the term neurodivergence. These are autism, dyspraxia, dyslexia, dyscalculia, ADHD and Tourette Syndrome">
            <a:extLst>
              <a:ext uri="{FF2B5EF4-FFF2-40B4-BE49-F238E27FC236}">
                <a16:creationId xmlns:a16="http://schemas.microsoft.com/office/drawing/2014/main" id="{9EC0E29F-EB8A-E29B-899C-AEDBB7008684}"/>
              </a:ext>
            </a:extLst>
          </p:cNvPr>
          <p:cNvGraphicFramePr/>
          <p:nvPr>
            <p:extLst>
              <p:ext uri="{D42A27DB-BD31-4B8C-83A1-F6EECF244321}">
                <p14:modId xmlns:p14="http://schemas.microsoft.com/office/powerpoint/2010/main" val="4213952699"/>
              </p:ext>
            </p:extLst>
          </p:nvPr>
        </p:nvGraphicFramePr>
        <p:xfrm>
          <a:off x="947664" y="2139676"/>
          <a:ext cx="4907380" cy="3469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EE3DE8C7-C46A-BEB9-2979-651B4595A172}"/>
              </a:ext>
            </a:extLst>
          </p:cNvPr>
          <p:cNvSpPr txBox="1"/>
          <p:nvPr/>
        </p:nvSpPr>
        <p:spPr>
          <a:xfrm>
            <a:off x="6336958" y="5030295"/>
            <a:ext cx="4434137" cy="578882"/>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GB" sz="2800" dirty="0">
                <a:solidFill>
                  <a:schemeClr val="bg2"/>
                </a:solidFill>
                <a:latin typeface="Calibri" panose="020F0502020204030204" pitchFamily="34" charset="0"/>
                <a:cs typeface="Calibri" panose="020F0502020204030204" pitchFamily="34" charset="0"/>
              </a:rPr>
              <a:t>…and more?</a:t>
            </a:r>
          </a:p>
        </p:txBody>
      </p:sp>
      <p:pic>
        <p:nvPicPr>
          <p:cNvPr id="12" name="Picture 2" descr="The infinity loop in rainbow colours which is used as a symbol of neurodiversity / neurodivergence">
            <a:extLst>
              <a:ext uri="{FF2B5EF4-FFF2-40B4-BE49-F238E27FC236}">
                <a16:creationId xmlns:a16="http://schemas.microsoft.com/office/drawing/2014/main" id="{8386A883-7E50-C87E-211F-B1200E1ABA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6958" y="2308334"/>
            <a:ext cx="4482662" cy="224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28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20B3-D9C6-1843-0943-98F1ED14F0F2}"/>
              </a:ext>
            </a:extLst>
          </p:cNvPr>
          <p:cNvSpPr>
            <a:spLocks noGrp="1"/>
          </p:cNvSpPr>
          <p:nvPr>
            <p:ph type="title"/>
          </p:nvPr>
        </p:nvSpPr>
        <p:spPr>
          <a:xfrm>
            <a:off x="603504" y="770467"/>
            <a:ext cx="6608963" cy="3352800"/>
          </a:xfrm>
        </p:spPr>
        <p:txBody>
          <a:bodyPr vert="horz" lIns="91440" tIns="45720" rIns="91440" bIns="45720" rtlCol="0" anchor="b">
            <a:normAutofit/>
          </a:bodyPr>
          <a:lstStyle/>
          <a:p>
            <a:r>
              <a:rPr lang="en-US" sz="6000" dirty="0">
                <a:solidFill>
                  <a:schemeClr val="bg2"/>
                </a:solidFill>
              </a:rPr>
              <a:t>Neurodivergence: commonality of difference</a:t>
            </a:r>
          </a:p>
        </p:txBody>
      </p:sp>
      <p:pic>
        <p:nvPicPr>
          <p:cNvPr id="4" name="Picture 3">
            <a:extLst>
              <a:ext uri="{FF2B5EF4-FFF2-40B4-BE49-F238E27FC236}">
                <a16:creationId xmlns:a16="http://schemas.microsoft.com/office/drawing/2014/main" id="{5A995B32-6E29-B50A-72ED-25B072A25F3D}"/>
              </a:ext>
              <a:ext uri="{C183D7F6-B498-43B3-948B-1728B52AA6E4}">
                <adec:decorative xmlns:adec="http://schemas.microsoft.com/office/drawing/2017/decorative" val="1"/>
              </a:ext>
            </a:extLst>
          </p:cNvPr>
          <p:cNvPicPr>
            <a:picLocks noChangeAspect="1"/>
          </p:cNvPicPr>
          <p:nvPr/>
        </p:nvPicPr>
        <p:blipFill rotWithShape="1">
          <a:blip r:embed="rId2"/>
          <a:srcRect l="35867" r="9821" b="-1"/>
          <a:stretch/>
        </p:blipFill>
        <p:spPr>
          <a:xfrm>
            <a:off x="7541980" y="10"/>
            <a:ext cx="4660217" cy="6864408"/>
          </a:xfrm>
          <a:prstGeom prst="rect">
            <a:avLst/>
          </a:prstGeom>
        </p:spPr>
      </p:pic>
    </p:spTree>
    <p:extLst>
      <p:ext uri="{BB962C8B-B14F-4D97-AF65-F5344CB8AC3E}">
        <p14:creationId xmlns:p14="http://schemas.microsoft.com/office/powerpoint/2010/main" val="283887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523EB3-BD36-3975-B736-5F6FD62F48BE}"/>
              </a:ext>
            </a:extLst>
          </p:cNvPr>
          <p:cNvSpPr>
            <a:spLocks noGrp="1"/>
          </p:cNvSpPr>
          <p:nvPr>
            <p:ph type="body" sz="quarter" idx="14"/>
          </p:nvPr>
        </p:nvSpPr>
        <p:spPr>
          <a:xfrm>
            <a:off x="1205434" y="1867131"/>
            <a:ext cx="9781132" cy="4315862"/>
          </a:xfrm>
        </p:spPr>
        <p:txBody>
          <a:bodyPr/>
          <a:lstStyle/>
          <a:p>
            <a:pPr>
              <a:lnSpc>
                <a:spcPct val="100000"/>
              </a:lnSpc>
            </a:pPr>
            <a:r>
              <a:rPr lang="en-GB" sz="2400" dirty="0"/>
              <a:t>Valued skills for work: </a:t>
            </a:r>
          </a:p>
          <a:p>
            <a:pPr marL="171450" indent="-171450">
              <a:lnSpc>
                <a:spcPct val="100000"/>
              </a:lnSpc>
              <a:buFontTx/>
              <a:buChar char="-"/>
            </a:pPr>
            <a:r>
              <a:rPr lang="en-GB" sz="2400" dirty="0"/>
              <a:t>Organisation</a:t>
            </a:r>
          </a:p>
          <a:p>
            <a:pPr marL="171450" indent="-171450">
              <a:lnSpc>
                <a:spcPct val="100000"/>
              </a:lnSpc>
              <a:buFontTx/>
              <a:buChar char="-"/>
            </a:pPr>
            <a:r>
              <a:rPr lang="en-GB" sz="2400" dirty="0"/>
              <a:t>Time management</a:t>
            </a:r>
          </a:p>
          <a:p>
            <a:pPr marL="171450" indent="-171450">
              <a:lnSpc>
                <a:spcPct val="100000"/>
              </a:lnSpc>
              <a:buFontTx/>
              <a:buChar char="-"/>
            </a:pPr>
            <a:r>
              <a:rPr lang="en-GB" sz="2400" dirty="0"/>
              <a:t>Communication</a:t>
            </a:r>
          </a:p>
          <a:p>
            <a:pPr marL="171450" indent="-171450">
              <a:lnSpc>
                <a:spcPct val="100000"/>
              </a:lnSpc>
              <a:buFontTx/>
              <a:buChar char="-"/>
            </a:pPr>
            <a:r>
              <a:rPr lang="en-GB" sz="2400" dirty="0"/>
              <a:t>Collaboration</a:t>
            </a:r>
          </a:p>
          <a:p>
            <a:pPr marL="171450" indent="-171450">
              <a:lnSpc>
                <a:spcPct val="100000"/>
              </a:lnSpc>
              <a:buFontTx/>
              <a:buChar char="-"/>
            </a:pPr>
            <a:r>
              <a:rPr lang="en-GB" sz="2400" dirty="0"/>
              <a:t>Focus</a:t>
            </a:r>
          </a:p>
          <a:p>
            <a:pPr marL="171450" indent="-171450">
              <a:lnSpc>
                <a:spcPct val="100000"/>
              </a:lnSpc>
              <a:buFontTx/>
              <a:buChar char="-"/>
            </a:pPr>
            <a:r>
              <a:rPr lang="en-GB" sz="2400" dirty="0"/>
              <a:t>Social interactions</a:t>
            </a:r>
          </a:p>
          <a:p>
            <a:pPr marL="171450" indent="-171450">
              <a:lnSpc>
                <a:spcPct val="100000"/>
              </a:lnSpc>
              <a:buFontTx/>
              <a:buChar char="-"/>
            </a:pPr>
            <a:r>
              <a:rPr lang="en-GB" sz="2400" dirty="0"/>
              <a:t>Multitasking</a:t>
            </a:r>
          </a:p>
          <a:p>
            <a:pPr marL="171450" indent="-171450">
              <a:lnSpc>
                <a:spcPct val="100000"/>
              </a:lnSpc>
              <a:buFontTx/>
              <a:buChar char="-"/>
            </a:pPr>
            <a:endParaRPr lang="en-GB" sz="2400" dirty="0"/>
          </a:p>
          <a:p>
            <a:pPr>
              <a:lnSpc>
                <a:spcPct val="100000"/>
              </a:lnSpc>
            </a:pPr>
            <a:r>
              <a:rPr lang="en-GB" sz="2400" dirty="0"/>
              <a:t>Impact of neurodivergence: </a:t>
            </a:r>
          </a:p>
          <a:p>
            <a:pPr marL="171450" indent="-171450">
              <a:lnSpc>
                <a:spcPct val="100000"/>
              </a:lnSpc>
              <a:buFontTx/>
              <a:buChar char="-"/>
            </a:pPr>
            <a:r>
              <a:rPr lang="en-GB" sz="2400" dirty="0"/>
              <a:t>Difficulty organising self</a:t>
            </a:r>
          </a:p>
          <a:p>
            <a:pPr marL="171450" indent="-171450">
              <a:lnSpc>
                <a:spcPct val="100000"/>
              </a:lnSpc>
              <a:buFontTx/>
              <a:buChar char="-"/>
            </a:pPr>
            <a:r>
              <a:rPr lang="en-GB" sz="2400" dirty="0"/>
              <a:t>Different concept of time</a:t>
            </a:r>
          </a:p>
          <a:p>
            <a:pPr marL="171450" indent="-171450">
              <a:lnSpc>
                <a:spcPct val="100000"/>
              </a:lnSpc>
              <a:buFontTx/>
              <a:buChar char="-"/>
            </a:pPr>
            <a:r>
              <a:rPr lang="en-GB" sz="2400" dirty="0"/>
              <a:t>Different communication</a:t>
            </a:r>
          </a:p>
          <a:p>
            <a:pPr marL="171450" indent="-171450">
              <a:lnSpc>
                <a:spcPct val="100000"/>
              </a:lnSpc>
              <a:buFontTx/>
              <a:buChar char="-"/>
            </a:pPr>
            <a:r>
              <a:rPr lang="en-GB" sz="2400" dirty="0"/>
              <a:t>Anxiety about collaboration</a:t>
            </a:r>
          </a:p>
          <a:p>
            <a:pPr marL="171450" indent="-171450">
              <a:lnSpc>
                <a:spcPct val="100000"/>
              </a:lnSpc>
              <a:buFontTx/>
              <a:buChar char="-"/>
            </a:pPr>
            <a:r>
              <a:rPr lang="en-GB" sz="2400" dirty="0"/>
              <a:t>Different focus</a:t>
            </a:r>
          </a:p>
          <a:p>
            <a:pPr marL="171450" indent="-171450">
              <a:lnSpc>
                <a:spcPct val="100000"/>
              </a:lnSpc>
              <a:buFontTx/>
              <a:buChar char="-"/>
            </a:pPr>
            <a:r>
              <a:rPr lang="en-GB" sz="2400" dirty="0"/>
              <a:t>Different social interactions</a:t>
            </a:r>
          </a:p>
          <a:p>
            <a:pPr marL="171450" indent="-171450">
              <a:lnSpc>
                <a:spcPct val="100000"/>
              </a:lnSpc>
              <a:buFontTx/>
              <a:buChar char="-"/>
            </a:pPr>
            <a:r>
              <a:rPr lang="en-GB" sz="2400" dirty="0"/>
              <a:t>Difficulty switching task</a:t>
            </a:r>
          </a:p>
        </p:txBody>
      </p:sp>
      <p:sp>
        <p:nvSpPr>
          <p:cNvPr id="4" name="Title 3">
            <a:extLst>
              <a:ext uri="{FF2B5EF4-FFF2-40B4-BE49-F238E27FC236}">
                <a16:creationId xmlns:a16="http://schemas.microsoft.com/office/drawing/2014/main" id="{41BE6A59-FD11-1F26-3ED2-87EDBE44082C}"/>
              </a:ext>
            </a:extLst>
          </p:cNvPr>
          <p:cNvSpPr>
            <a:spLocks noGrp="1"/>
          </p:cNvSpPr>
          <p:nvPr>
            <p:ph type="title"/>
          </p:nvPr>
        </p:nvSpPr>
        <p:spPr/>
        <p:txBody>
          <a:bodyPr/>
          <a:lstStyle/>
          <a:p>
            <a:r>
              <a:rPr lang="en-GB" dirty="0"/>
              <a:t>Executive function and work-based skills</a:t>
            </a:r>
          </a:p>
        </p:txBody>
      </p:sp>
    </p:spTree>
    <p:extLst>
      <p:ext uri="{BB962C8B-B14F-4D97-AF65-F5344CB8AC3E}">
        <p14:creationId xmlns:p14="http://schemas.microsoft.com/office/powerpoint/2010/main" val="173181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FBBECC-933E-5158-6B64-34F9383FD32E}"/>
              </a:ext>
            </a:extLst>
          </p:cNvPr>
          <p:cNvSpPr>
            <a:spLocks noGrp="1"/>
          </p:cNvSpPr>
          <p:nvPr>
            <p:ph type="body" sz="quarter" idx="12"/>
          </p:nvPr>
        </p:nvSpPr>
        <p:spPr/>
        <p:txBody>
          <a:bodyPr/>
          <a:lstStyle/>
          <a:p>
            <a:endParaRPr lang="en-GB"/>
          </a:p>
        </p:txBody>
      </p:sp>
      <p:sp>
        <p:nvSpPr>
          <p:cNvPr id="4" name="Title 3">
            <a:extLst>
              <a:ext uri="{FF2B5EF4-FFF2-40B4-BE49-F238E27FC236}">
                <a16:creationId xmlns:a16="http://schemas.microsoft.com/office/drawing/2014/main" id="{9673B2A9-1E6D-89D7-65E5-833D0494F1D3}"/>
              </a:ext>
            </a:extLst>
          </p:cNvPr>
          <p:cNvSpPr>
            <a:spLocks noGrp="1"/>
          </p:cNvSpPr>
          <p:nvPr>
            <p:ph type="title"/>
          </p:nvPr>
        </p:nvSpPr>
        <p:spPr/>
        <p:txBody>
          <a:bodyPr/>
          <a:lstStyle/>
          <a:p>
            <a:r>
              <a:rPr lang="en-GB" dirty="0"/>
              <a:t>How we process information: the neurotypical approach</a:t>
            </a:r>
          </a:p>
        </p:txBody>
      </p:sp>
      <p:graphicFrame>
        <p:nvGraphicFramePr>
          <p:cNvPr id="5" name="Diagram 4">
            <a:extLst>
              <a:ext uri="{FF2B5EF4-FFF2-40B4-BE49-F238E27FC236}">
                <a16:creationId xmlns:a16="http://schemas.microsoft.com/office/drawing/2014/main" id="{3A97FDE3-3B21-4B1C-3E82-394B223F61C8}"/>
              </a:ext>
            </a:extLst>
          </p:cNvPr>
          <p:cNvGraphicFramePr/>
          <p:nvPr>
            <p:extLst>
              <p:ext uri="{D42A27DB-BD31-4B8C-83A1-F6EECF244321}">
                <p14:modId xmlns:p14="http://schemas.microsoft.com/office/powerpoint/2010/main" val="3223118777"/>
              </p:ext>
            </p:extLst>
          </p:nvPr>
        </p:nvGraphicFramePr>
        <p:xfrm>
          <a:off x="1759103" y="1511300"/>
          <a:ext cx="9372052" cy="4619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1622220"/>
      </p:ext>
    </p:extLst>
  </p:cSld>
  <p:clrMapOvr>
    <a:masterClrMapping/>
  </p:clrMapOvr>
</p:sld>
</file>

<file path=ppt/theme/theme1.xml><?xml version="1.0" encoding="utf-8"?>
<a:theme xmlns:a="http://schemas.openxmlformats.org/drawingml/2006/main" name="LUBS Theme">
  <a:themeElements>
    <a:clrScheme name="LUBS">
      <a:dk1>
        <a:srgbClr val="910000"/>
      </a:dk1>
      <a:lt1>
        <a:srgbClr val="FF4E36"/>
      </a:lt1>
      <a:dk2>
        <a:srgbClr val="202020"/>
      </a:dk2>
      <a:lt2>
        <a:srgbClr val="FFFFFF"/>
      </a:lt2>
      <a:accent1>
        <a:srgbClr val="F6EEE5"/>
      </a:accent1>
      <a:accent2>
        <a:srgbClr val="032C45"/>
      </a:accent2>
      <a:accent3>
        <a:srgbClr val="4D147B"/>
      </a:accent3>
      <a:accent4>
        <a:srgbClr val="DEDEDE"/>
      </a:accent4>
      <a:accent5>
        <a:srgbClr val="202020"/>
      </a:accent5>
      <a:accent6>
        <a:srgbClr val="FF4E36"/>
      </a:accent6>
      <a:hlink>
        <a:srgbClr val="FF4E36"/>
      </a:hlink>
      <a:folHlink>
        <a:srgbClr val="91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76C731705600478A632320169CE78F" ma:contentTypeVersion="3" ma:contentTypeDescription="Create a new document." ma:contentTypeScope="" ma:versionID="ed376e5e5c4dc31cb95e27b2857dc137">
  <xsd:schema xmlns:xsd="http://www.w3.org/2001/XMLSchema" xmlns:xs="http://www.w3.org/2001/XMLSchema" xmlns:p="http://schemas.microsoft.com/office/2006/metadata/properties" xmlns:ns2="67cf6bc7-1bc2-40dd-ac8d-e5a8c2ba1477" targetNamespace="http://schemas.microsoft.com/office/2006/metadata/properties" ma:root="true" ma:fieldsID="4e2997bdf74b13e4eccb0fadca49f968" ns2:_="">
    <xsd:import namespace="67cf6bc7-1bc2-40dd-ac8d-e5a8c2ba147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f6bc7-1bc2-40dd-ac8d-e5a8c2ba14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12FD62-7C37-48FE-A804-9BB737F0C27B}">
  <ds:schemaRefs>
    <ds:schemaRef ds:uri="http://schemas.microsoft.com/sharepoint/v3/contenttype/forms"/>
  </ds:schemaRefs>
</ds:datastoreItem>
</file>

<file path=customXml/itemProps2.xml><?xml version="1.0" encoding="utf-8"?>
<ds:datastoreItem xmlns:ds="http://schemas.openxmlformats.org/officeDocument/2006/customXml" ds:itemID="{5499C74B-0343-4C22-9A75-0969A7BE67D3}">
  <ds:schemaRefs>
    <ds:schemaRef ds:uri="http://purl.org/dc/terms/"/>
    <ds:schemaRef ds:uri="http://schemas.openxmlformats.org/package/2006/metadata/core-properties"/>
    <ds:schemaRef ds:uri="50b7e313-f24b-42e1-887f-185dd44031c9"/>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56dc20a-ebc9-4e6c-bfd6-f3059f578c23"/>
    <ds:schemaRef ds:uri="http://www.w3.org/XML/1998/namespace"/>
  </ds:schemaRefs>
</ds:datastoreItem>
</file>

<file path=customXml/itemProps3.xml><?xml version="1.0" encoding="utf-8"?>
<ds:datastoreItem xmlns:ds="http://schemas.openxmlformats.org/officeDocument/2006/customXml" ds:itemID="{C98250C4-2FE5-41BA-8883-C8B59785F248}"/>
</file>

<file path=docProps/app.xml><?xml version="1.0" encoding="utf-8"?>
<Properties xmlns="http://schemas.openxmlformats.org/officeDocument/2006/extended-properties" xmlns:vt="http://schemas.openxmlformats.org/officeDocument/2006/docPropsVTypes">
  <Template/>
  <TotalTime>2668</TotalTime>
  <Words>426</Words>
  <Application>Microsoft Office PowerPoint</Application>
  <PresentationFormat>Widescreen</PresentationFormat>
  <Paragraphs>104</Paragraphs>
  <Slides>17</Slides>
  <Notes>10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Rounded MT Bold</vt:lpstr>
      <vt:lpstr>Calibri</vt:lpstr>
      <vt:lpstr>Calibri Light</vt:lpstr>
      <vt:lpstr>Open Sans</vt:lpstr>
      <vt:lpstr>LUBS Theme</vt:lpstr>
      <vt:lpstr>Working with neurodivergent colleagues</vt:lpstr>
      <vt:lpstr>Overview</vt:lpstr>
      <vt:lpstr>Definitions of Neurodiversity and Neurodivergence</vt:lpstr>
      <vt:lpstr>What is neurodiversity? </vt:lpstr>
      <vt:lpstr>Definition of Neurodiversity</vt:lpstr>
      <vt:lpstr>Neurodivergence and neurominorities</vt:lpstr>
      <vt:lpstr>Neurodivergence: commonality of difference</vt:lpstr>
      <vt:lpstr>Executive function and work-based skills</vt:lpstr>
      <vt:lpstr>How we process information: the neurotypical approach</vt:lpstr>
      <vt:lpstr>How we process information: a neurodivergent approach</vt:lpstr>
      <vt:lpstr>Sensory processing</vt:lpstr>
      <vt:lpstr>Masking or ‘projecting acceptability’</vt:lpstr>
      <vt:lpstr>Supporting neurodiverse colleagues</vt:lpstr>
      <vt:lpstr>Strategies to support neurodiverse colleagues</vt:lpstr>
      <vt:lpstr>Creating neurodiverse-friendly workplaces</vt:lpstr>
      <vt:lpstr>Lived experiences of neurodiversity and work</vt:lpstr>
      <vt:lpstr>Questions &amp;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Slidesignus Sixteen</dc:creator>
  <cp:lastModifiedBy>Jack Daly</cp:lastModifiedBy>
  <cp:revision>36</cp:revision>
  <dcterms:created xsi:type="dcterms:W3CDTF">2022-12-01T01:58:08Z</dcterms:created>
  <dcterms:modified xsi:type="dcterms:W3CDTF">2025-09-15T08:16:44Z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0x0101008776C731705600478A632320169CE78F</vt:lpwstr>
  </property>
  <property fmtid="{D5CDD505-2E9C-101B-9397-08002B2CF9AE}" pid="3" name="MediaServiceImageTags">
    <vt:lpwstr/>
  </property>
  <property fmtid="{D5CDD505-2E9C-101B-9397-08002B2CF9AE}" pid="4" name="MSIP_Label_6379ec1e-7734-4071-a4b9-9f091c05fa90_Enabled">
    <vt:lpwstr>true</vt:lpwstr>
  </property>
  <property fmtid="{D5CDD505-2E9C-101B-9397-08002B2CF9AE}" pid="5" name="MSIP_Label_6379ec1e-7734-4071-a4b9-9f091c05fa90_SetDate">
    <vt:lpwstr>2025-05-23T12:40:22Z</vt:lpwstr>
  </property>
  <property fmtid="{D5CDD505-2E9C-101B-9397-08002B2CF9AE}" pid="6" name="MSIP_Label_6379ec1e-7734-4071-a4b9-9f091c05fa90_Method">
    <vt:lpwstr>Standard</vt:lpwstr>
  </property>
  <property fmtid="{D5CDD505-2E9C-101B-9397-08002B2CF9AE}" pid="7" name="MSIP_Label_6379ec1e-7734-4071-a4b9-9f091c05fa90_Name">
    <vt:lpwstr>General-No-Marking</vt:lpwstr>
  </property>
  <property fmtid="{D5CDD505-2E9C-101B-9397-08002B2CF9AE}" pid="8" name="MSIP_Label_6379ec1e-7734-4071-a4b9-9f091c05fa90_SiteId">
    <vt:lpwstr>33dab507-5210-4075-805b-f2717d8cfa74</vt:lpwstr>
  </property>
  <property fmtid="{D5CDD505-2E9C-101B-9397-08002B2CF9AE}" pid="9" name="MSIP_Label_6379ec1e-7734-4071-a4b9-9f091c05fa90_ActionId">
    <vt:lpwstr>9163ec79-cf1b-4e90-bb8d-3893c48e61d5</vt:lpwstr>
  </property>
  <property fmtid="{D5CDD505-2E9C-101B-9397-08002B2CF9AE}" pid="10" name="MSIP_Label_6379ec1e-7734-4071-a4b9-9f091c05fa90_ContentBits">
    <vt:lpwstr>0</vt:lpwstr>
  </property>
  <property fmtid="{D5CDD505-2E9C-101B-9397-08002B2CF9AE}" pid="11" name="MSIP_Label_6379ec1e-7734-4071-a4b9-9f091c05fa90_Tag">
    <vt:lpwstr>10, 3, 0, 1</vt:lpwstr>
  </property>
  <property fmtid="{D5CDD505-2E9C-101B-9397-08002B2CF9AE}" pid="12" name="Order">
    <vt:r8>63300</vt:r8>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ies>
</file>