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6"/>
  </p:notesMasterIdLst>
  <p:sldIdLst>
    <p:sldId id="324" r:id="rId5"/>
    <p:sldId id="344" r:id="rId6"/>
    <p:sldId id="345" r:id="rId7"/>
    <p:sldId id="349" r:id="rId8"/>
    <p:sldId id="350" r:id="rId9"/>
    <p:sldId id="351" r:id="rId10"/>
    <p:sldId id="352" r:id="rId11"/>
    <p:sldId id="356" r:id="rId12"/>
    <p:sldId id="353" r:id="rId13"/>
    <p:sldId id="355"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17638-5721-48DC-85D4-A9D1AC2ECEDD}" v="4" dt="2025-09-15T14:21:29.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9" d="100"/>
          <a:sy n="79" d="100"/>
        </p:scale>
        <p:origin x="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Watson" userId="S::buskjwa@leeds.ac.uk::e2087a48-8536-4993-bbf2-5b4e837f2109" providerId="AD" clId="Web-{BED17638-5721-48DC-85D4-A9D1AC2ECEDD}"/>
    <pc:docChg chg="modSld">
      <pc:chgData name="Kathryn Watson" userId="S::buskjwa@leeds.ac.uk::e2087a48-8536-4993-bbf2-5b4e837f2109" providerId="AD" clId="Web-{BED17638-5721-48DC-85D4-A9D1AC2ECEDD}" dt="2025-09-15T14:21:29.070" v="3" actId="20577"/>
      <pc:docMkLst>
        <pc:docMk/>
      </pc:docMkLst>
      <pc:sldChg chg="modSp">
        <pc:chgData name="Kathryn Watson" userId="S::buskjwa@leeds.ac.uk::e2087a48-8536-4993-bbf2-5b4e837f2109" providerId="AD" clId="Web-{BED17638-5721-48DC-85D4-A9D1AC2ECEDD}" dt="2025-09-15T14:21:29.070" v="3" actId="20577"/>
        <pc:sldMkLst>
          <pc:docMk/>
          <pc:sldMk cId="1862899117" sldId="303"/>
        </pc:sldMkLst>
        <pc:spChg chg="mod">
          <ac:chgData name="Kathryn Watson" userId="S::buskjwa@leeds.ac.uk::e2087a48-8536-4993-bbf2-5b4e837f2109" providerId="AD" clId="Web-{BED17638-5721-48DC-85D4-A9D1AC2ECEDD}" dt="2025-09-15T14:21:29.070" v="3" actId="20577"/>
          <ac:spMkLst>
            <pc:docMk/>
            <pc:sldMk cId="1862899117" sldId="303"/>
            <ac:spMk id="2" creationId="{A9DEB02B-1F3F-10E2-7F13-1BB027B1EF97}"/>
          </ac:spMkLst>
        </pc:spChg>
      </pc:sldChg>
    </pc:docChg>
  </pc:docChgLst>
  <pc:docChgLst>
    <pc:chgData name="Jack Daly" userId="b15b144a-c2f3-4051-8aa7-2dea7277e3d5" providerId="ADAL" clId="{12EB702B-EB32-4CAC-8351-B39BBCBC8570}"/>
    <pc:docChg chg="undo redo custSel addSld delSld modSld sldOrd">
      <pc:chgData name="Jack Daly" userId="b15b144a-c2f3-4051-8aa7-2dea7277e3d5" providerId="ADAL" clId="{12EB702B-EB32-4CAC-8351-B39BBCBC8570}" dt="2025-08-04T14:08:46.016" v="6065" actId="113"/>
      <pc:docMkLst>
        <pc:docMk/>
      </pc:docMkLst>
      <pc:sldChg chg="del">
        <pc:chgData name="Jack Daly" userId="b15b144a-c2f3-4051-8aa7-2dea7277e3d5" providerId="ADAL" clId="{12EB702B-EB32-4CAC-8351-B39BBCBC8570}" dt="2025-08-04T08:29:19.836" v="99" actId="47"/>
        <pc:sldMkLst>
          <pc:docMk/>
          <pc:sldMk cId="1715087167" sldId="260"/>
        </pc:sldMkLst>
      </pc:sldChg>
      <pc:sldChg chg="del">
        <pc:chgData name="Jack Daly" userId="b15b144a-c2f3-4051-8aa7-2dea7277e3d5" providerId="ADAL" clId="{12EB702B-EB32-4CAC-8351-B39BBCBC8570}" dt="2025-08-04T08:30:57.862" v="130" actId="47"/>
        <pc:sldMkLst>
          <pc:docMk/>
          <pc:sldMk cId="4073278012" sldId="261"/>
        </pc:sldMkLst>
      </pc:sldChg>
      <pc:sldChg chg="del">
        <pc:chgData name="Jack Daly" userId="b15b144a-c2f3-4051-8aa7-2dea7277e3d5" providerId="ADAL" clId="{12EB702B-EB32-4CAC-8351-B39BBCBC8570}" dt="2025-08-04T08:31:35.096" v="147" actId="47"/>
        <pc:sldMkLst>
          <pc:docMk/>
          <pc:sldMk cId="1582249064" sldId="262"/>
        </pc:sldMkLst>
      </pc:sldChg>
      <pc:sldChg chg="delSp modSp del mod setBg delDesignElem">
        <pc:chgData name="Jack Daly" userId="b15b144a-c2f3-4051-8aa7-2dea7277e3d5" providerId="ADAL" clId="{12EB702B-EB32-4CAC-8351-B39BBCBC8570}" dt="2025-08-04T08:55:10.446" v="1454" actId="47"/>
        <pc:sldMkLst>
          <pc:docMk/>
          <pc:sldMk cId="3349374487" sldId="264"/>
        </pc:sldMkLst>
      </pc:sldChg>
      <pc:sldChg chg="delSp modSp del mod setBg delDesignElem">
        <pc:chgData name="Jack Daly" userId="b15b144a-c2f3-4051-8aa7-2dea7277e3d5" providerId="ADAL" clId="{12EB702B-EB32-4CAC-8351-B39BBCBC8570}" dt="2025-08-04T08:59:53.593" v="2427" actId="47"/>
        <pc:sldMkLst>
          <pc:docMk/>
          <pc:sldMk cId="2708492379" sldId="265"/>
        </pc:sldMkLst>
      </pc:sldChg>
      <pc:sldChg chg="del">
        <pc:chgData name="Jack Daly" userId="b15b144a-c2f3-4051-8aa7-2dea7277e3d5" providerId="ADAL" clId="{12EB702B-EB32-4CAC-8351-B39BBCBC8570}" dt="2025-08-04T08:26:04.443" v="58" actId="47"/>
        <pc:sldMkLst>
          <pc:docMk/>
          <pc:sldMk cId="869178347" sldId="296"/>
        </pc:sldMkLst>
      </pc:sldChg>
      <pc:sldChg chg="del modNotesTx">
        <pc:chgData name="Jack Daly" userId="b15b144a-c2f3-4051-8aa7-2dea7277e3d5" providerId="ADAL" clId="{12EB702B-EB32-4CAC-8351-B39BBCBC8570}" dt="2025-08-04T08:27:37.508" v="73" actId="47"/>
        <pc:sldMkLst>
          <pc:docMk/>
          <pc:sldMk cId="1246416876" sldId="297"/>
        </pc:sldMkLst>
      </pc:sldChg>
      <pc:sldChg chg="del">
        <pc:chgData name="Jack Daly" userId="b15b144a-c2f3-4051-8aa7-2dea7277e3d5" providerId="ADAL" clId="{12EB702B-EB32-4CAC-8351-B39BBCBC8570}" dt="2025-08-04T08:28:05.893" v="84" actId="47"/>
        <pc:sldMkLst>
          <pc:docMk/>
          <pc:sldMk cId="3829258139" sldId="300"/>
        </pc:sldMkLst>
      </pc:sldChg>
      <pc:sldChg chg="del">
        <pc:chgData name="Jack Daly" userId="b15b144a-c2f3-4051-8aa7-2dea7277e3d5" providerId="ADAL" clId="{12EB702B-EB32-4CAC-8351-B39BBCBC8570}" dt="2025-08-04T08:30:24.337" v="117" actId="47"/>
        <pc:sldMkLst>
          <pc:docMk/>
          <pc:sldMk cId="2122976044" sldId="301"/>
        </pc:sldMkLst>
      </pc:sldChg>
      <pc:sldChg chg="modSp del setBg">
        <pc:chgData name="Jack Daly" userId="b15b144a-c2f3-4051-8aa7-2dea7277e3d5" providerId="ADAL" clId="{12EB702B-EB32-4CAC-8351-B39BBCBC8570}" dt="2025-08-04T10:03:13.616" v="5127" actId="47"/>
        <pc:sldMkLst>
          <pc:docMk/>
          <pc:sldMk cId="2015090037" sldId="302"/>
        </pc:sldMkLst>
      </pc:sldChg>
      <pc:sldChg chg="modSp setBg">
        <pc:chgData name="Jack Daly" userId="b15b144a-c2f3-4051-8aa7-2dea7277e3d5" providerId="ADAL" clId="{12EB702B-EB32-4CAC-8351-B39BBCBC8570}" dt="2025-08-04T08:39:56.028" v="156"/>
        <pc:sldMkLst>
          <pc:docMk/>
          <pc:sldMk cId="1862899117" sldId="303"/>
        </pc:sldMkLst>
      </pc:sldChg>
      <pc:sldChg chg="modSp del mod setBg">
        <pc:chgData name="Jack Daly" userId="b15b144a-c2f3-4051-8aa7-2dea7277e3d5" providerId="ADAL" clId="{12EB702B-EB32-4CAC-8351-B39BBCBC8570}" dt="2025-08-04T09:04:47.856" v="2728" actId="47"/>
        <pc:sldMkLst>
          <pc:docMk/>
          <pc:sldMk cId="4292197244" sldId="308"/>
        </pc:sldMkLst>
      </pc:sldChg>
      <pc:sldChg chg="modSp del setBg">
        <pc:chgData name="Jack Daly" userId="b15b144a-c2f3-4051-8aa7-2dea7277e3d5" providerId="ADAL" clId="{12EB702B-EB32-4CAC-8351-B39BBCBC8570}" dt="2025-08-04T09:11:47.153" v="3985" actId="47"/>
        <pc:sldMkLst>
          <pc:docMk/>
          <pc:sldMk cId="3190308686" sldId="309"/>
        </pc:sldMkLst>
      </pc:sldChg>
      <pc:sldChg chg="modSp del setBg">
        <pc:chgData name="Jack Daly" userId="b15b144a-c2f3-4051-8aa7-2dea7277e3d5" providerId="ADAL" clId="{12EB702B-EB32-4CAC-8351-B39BBCBC8570}" dt="2025-08-04T09:58:30.092" v="5126" actId="47"/>
        <pc:sldMkLst>
          <pc:docMk/>
          <pc:sldMk cId="500550249" sldId="310"/>
        </pc:sldMkLst>
      </pc:sldChg>
      <pc:sldChg chg="delSp modSp add del mod">
        <pc:chgData name="Jack Daly" userId="b15b144a-c2f3-4051-8aa7-2dea7277e3d5" providerId="ADAL" clId="{12EB702B-EB32-4CAC-8351-B39BBCBC8570}" dt="2025-08-04T08:25:32.893" v="55" actId="478"/>
        <pc:sldMkLst>
          <pc:docMk/>
          <pc:sldMk cId="3860834872" sldId="324"/>
        </pc:sldMkLst>
      </pc:sldChg>
      <pc:sldChg chg="new del">
        <pc:chgData name="Jack Daly" userId="b15b144a-c2f3-4051-8aa7-2dea7277e3d5" providerId="ADAL" clId="{12EB702B-EB32-4CAC-8351-B39BBCBC8570}" dt="2025-08-04T08:26:22.995" v="60" actId="47"/>
        <pc:sldMkLst>
          <pc:docMk/>
          <pc:sldMk cId="339947469" sldId="325"/>
        </pc:sldMkLst>
      </pc:sldChg>
      <pc:sldChg chg="addSp delSp modSp add mod">
        <pc:chgData name="Jack Daly" userId="b15b144a-c2f3-4051-8aa7-2dea7277e3d5" providerId="ADAL" clId="{12EB702B-EB32-4CAC-8351-B39BBCBC8570}" dt="2025-08-04T08:28:11.100" v="86" actId="22"/>
        <pc:sldMkLst>
          <pc:docMk/>
          <pc:sldMk cId="681928014" sldId="344"/>
        </pc:sldMkLst>
      </pc:sldChg>
      <pc:sldChg chg="modSp new del mod">
        <pc:chgData name="Jack Daly" userId="b15b144a-c2f3-4051-8aa7-2dea7277e3d5" providerId="ADAL" clId="{12EB702B-EB32-4CAC-8351-B39BBCBC8570}" dt="2025-08-04T08:28:05.321" v="83" actId="47"/>
        <pc:sldMkLst>
          <pc:docMk/>
          <pc:sldMk cId="198363471" sldId="345"/>
        </pc:sldMkLst>
      </pc:sldChg>
      <pc:sldChg chg="addSp delSp modSp new mod">
        <pc:chgData name="Jack Daly" userId="b15b144a-c2f3-4051-8aa7-2dea7277e3d5" providerId="ADAL" clId="{12EB702B-EB32-4CAC-8351-B39BBCBC8570}" dt="2025-08-04T08:29:13.483" v="98" actId="1076"/>
        <pc:sldMkLst>
          <pc:docMk/>
          <pc:sldMk cId="1603402034" sldId="345"/>
        </pc:sldMkLst>
      </pc:sldChg>
      <pc:sldChg chg="addSp delSp modSp new del mod">
        <pc:chgData name="Jack Daly" userId="b15b144a-c2f3-4051-8aa7-2dea7277e3d5" providerId="ADAL" clId="{12EB702B-EB32-4CAC-8351-B39BBCBC8570}" dt="2025-08-04T13:45:15.088" v="5133" actId="47"/>
        <pc:sldMkLst>
          <pc:docMk/>
          <pc:sldMk cId="3968416711" sldId="346"/>
        </pc:sldMkLst>
      </pc:sldChg>
      <pc:sldChg chg="delSp modSp new del mod">
        <pc:chgData name="Jack Daly" userId="b15b144a-c2f3-4051-8aa7-2dea7277e3d5" providerId="ADAL" clId="{12EB702B-EB32-4CAC-8351-B39BBCBC8570}" dt="2025-08-04T08:46:27.912" v="211" actId="47"/>
        <pc:sldMkLst>
          <pc:docMk/>
          <pc:sldMk cId="2065851144" sldId="347"/>
        </pc:sldMkLst>
      </pc:sldChg>
      <pc:sldChg chg="modSp new del mod">
        <pc:chgData name="Jack Daly" userId="b15b144a-c2f3-4051-8aa7-2dea7277e3d5" providerId="ADAL" clId="{12EB702B-EB32-4CAC-8351-B39BBCBC8570}" dt="2025-08-04T08:53:00.216" v="959" actId="47"/>
        <pc:sldMkLst>
          <pc:docMk/>
          <pc:sldMk cId="816369804" sldId="348"/>
        </pc:sldMkLst>
      </pc:sldChg>
      <pc:sldChg chg="addSp modSp new add del mod">
        <pc:chgData name="Jack Daly" userId="b15b144a-c2f3-4051-8aa7-2dea7277e3d5" providerId="ADAL" clId="{12EB702B-EB32-4CAC-8351-B39BBCBC8570}" dt="2025-08-04T13:45:05.064" v="5131" actId="2696"/>
        <pc:sldMkLst>
          <pc:docMk/>
          <pc:sldMk cId="2676472098" sldId="349"/>
        </pc:sldMkLst>
      </pc:sldChg>
      <pc:sldChg chg="addSp modSp add mod">
        <pc:chgData name="Jack Daly" userId="b15b144a-c2f3-4051-8aa7-2dea7277e3d5" providerId="ADAL" clId="{12EB702B-EB32-4CAC-8351-B39BBCBC8570}" dt="2025-08-04T09:12:08.386" v="3987" actId="20577"/>
        <pc:sldMkLst>
          <pc:docMk/>
          <pc:sldMk cId="1436210868" sldId="350"/>
        </pc:sldMkLst>
      </pc:sldChg>
      <pc:sldChg chg="modSp add mod">
        <pc:chgData name="Jack Daly" userId="b15b144a-c2f3-4051-8aa7-2dea7277e3d5" providerId="ADAL" clId="{12EB702B-EB32-4CAC-8351-B39BBCBC8570}" dt="2025-08-04T08:55:05.276" v="1453" actId="20577"/>
        <pc:sldMkLst>
          <pc:docMk/>
          <pc:sldMk cId="973601209" sldId="351"/>
        </pc:sldMkLst>
      </pc:sldChg>
      <pc:sldChg chg="modSp add mod">
        <pc:chgData name="Jack Daly" userId="b15b144a-c2f3-4051-8aa7-2dea7277e3d5" providerId="ADAL" clId="{12EB702B-EB32-4CAC-8351-B39BBCBC8570}" dt="2025-08-04T09:12:28.489" v="3990" actId="20577"/>
        <pc:sldMkLst>
          <pc:docMk/>
          <pc:sldMk cId="340945556" sldId="352"/>
        </pc:sldMkLst>
      </pc:sldChg>
      <pc:sldChg chg="addSp delSp modSp add mod">
        <pc:chgData name="Jack Daly" userId="b15b144a-c2f3-4051-8aa7-2dea7277e3d5" providerId="ADAL" clId="{12EB702B-EB32-4CAC-8351-B39BBCBC8570}" dt="2025-08-04T14:08:46.016" v="6065" actId="113"/>
        <pc:sldMkLst>
          <pc:docMk/>
          <pc:sldMk cId="653558361" sldId="353"/>
        </pc:sldMkLst>
      </pc:sldChg>
      <pc:sldChg chg="add del">
        <pc:chgData name="Jack Daly" userId="b15b144a-c2f3-4051-8aa7-2dea7277e3d5" providerId="ADAL" clId="{12EB702B-EB32-4CAC-8351-B39BBCBC8570}" dt="2025-08-04T08:59:37.942" v="2421"/>
        <pc:sldMkLst>
          <pc:docMk/>
          <pc:sldMk cId="2086222485" sldId="353"/>
        </pc:sldMkLst>
      </pc:sldChg>
      <pc:sldChg chg="delSp modSp add del mod">
        <pc:chgData name="Jack Daly" userId="b15b144a-c2f3-4051-8aa7-2dea7277e3d5" providerId="ADAL" clId="{12EB702B-EB32-4CAC-8351-B39BBCBC8570}" dt="2025-08-04T14:07:04.808" v="5967" actId="47"/>
        <pc:sldMkLst>
          <pc:docMk/>
          <pc:sldMk cId="436540038" sldId="354"/>
        </pc:sldMkLst>
      </pc:sldChg>
      <pc:sldChg chg="new del">
        <pc:chgData name="Jack Daly" userId="b15b144a-c2f3-4051-8aa7-2dea7277e3d5" providerId="ADAL" clId="{12EB702B-EB32-4CAC-8351-B39BBCBC8570}" dt="2025-08-04T09:02:41.616" v="2485" actId="47"/>
        <pc:sldMkLst>
          <pc:docMk/>
          <pc:sldMk cId="1011312385" sldId="354"/>
        </pc:sldMkLst>
      </pc:sldChg>
      <pc:sldChg chg="addSp delSp modSp add mod">
        <pc:chgData name="Jack Daly" userId="b15b144a-c2f3-4051-8aa7-2dea7277e3d5" providerId="ADAL" clId="{12EB702B-EB32-4CAC-8351-B39BBCBC8570}" dt="2025-08-04T09:58:17.242" v="5125" actId="20577"/>
        <pc:sldMkLst>
          <pc:docMk/>
          <pc:sldMk cId="3002295824" sldId="355"/>
        </pc:sldMkLst>
      </pc:sldChg>
      <pc:sldChg chg="addSp delSp modSp add mod ord">
        <pc:chgData name="Jack Daly" userId="b15b144a-c2f3-4051-8aa7-2dea7277e3d5" providerId="ADAL" clId="{12EB702B-EB32-4CAC-8351-B39BBCBC8570}" dt="2025-08-04T14:07:00.805" v="5966"/>
        <pc:sldMkLst>
          <pc:docMk/>
          <pc:sldMk cId="3828002445" sldId="356"/>
        </pc:sldMkLst>
      </pc:sldChg>
      <pc:sldChg chg="addSp delSp modSp new del mod">
        <pc:chgData name="Jack Daly" userId="b15b144a-c2f3-4051-8aa7-2dea7277e3d5" providerId="ADAL" clId="{12EB702B-EB32-4CAC-8351-B39BBCBC8570}" dt="2025-08-04T14:03:36.746" v="5943" actId="47"/>
        <pc:sldMkLst>
          <pc:docMk/>
          <pc:sldMk cId="2345518727" sldId="357"/>
        </pc:sldMkLst>
      </pc:sldChg>
      <pc:sldMasterChg chg="delSldLayout">
        <pc:chgData name="Jack Daly" userId="b15b144a-c2f3-4051-8aa7-2dea7277e3d5" providerId="ADAL" clId="{12EB702B-EB32-4CAC-8351-B39BBCBC8570}" dt="2025-08-04T09:04:47.856" v="2728" actId="47"/>
        <pc:sldMasterMkLst>
          <pc:docMk/>
          <pc:sldMasterMk cId="2727135714" sldId="2147483668"/>
        </pc:sldMasterMkLst>
        <pc:sldLayoutChg chg="del">
          <pc:chgData name="Jack Daly" userId="b15b144a-c2f3-4051-8aa7-2dea7277e3d5" providerId="ADAL" clId="{12EB702B-EB32-4CAC-8351-B39BBCBC8570}" dt="2025-08-04T08:59:53.593" v="2427" actId="47"/>
          <pc:sldLayoutMkLst>
            <pc:docMk/>
            <pc:sldMasterMk cId="2727135714" sldId="2147483668"/>
            <pc:sldLayoutMk cId="1700337753" sldId="2147483676"/>
          </pc:sldLayoutMkLst>
        </pc:sldLayoutChg>
        <pc:sldLayoutChg chg="del">
          <pc:chgData name="Jack Daly" userId="b15b144a-c2f3-4051-8aa7-2dea7277e3d5" providerId="ADAL" clId="{12EB702B-EB32-4CAC-8351-B39BBCBC8570}" dt="2025-08-04T09:04:47.856" v="2728" actId="47"/>
          <pc:sldLayoutMkLst>
            <pc:docMk/>
            <pc:sldMasterMk cId="2727135714" sldId="2147483668"/>
            <pc:sldLayoutMk cId="3046663937" sldId="2147483677"/>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9FCA8-D9EA-4CBD-802A-B7FB966518C5}"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B4783C-C4A7-4AF9-8E70-BDFED68091DF}">
      <dgm:prSet/>
      <dgm:spPr/>
      <dgm:t>
        <a:bodyPr/>
        <a:lstStyle/>
        <a:p>
          <a:pPr>
            <a:lnSpc>
              <a:spcPct val="100000"/>
            </a:lnSpc>
            <a:defRPr cap="all"/>
          </a:pPr>
          <a:r>
            <a:rPr lang="en-GB" dirty="0"/>
            <a:t>Distract</a:t>
          </a:r>
          <a:endParaRPr lang="en-US" dirty="0"/>
        </a:p>
      </dgm:t>
    </dgm:pt>
    <dgm:pt modelId="{85734710-BB38-449C-BE41-E48E7879F7BD}" type="parTrans" cxnId="{DB6E655B-3230-4225-8E02-0D4BF145DC94}">
      <dgm:prSet/>
      <dgm:spPr/>
      <dgm:t>
        <a:bodyPr/>
        <a:lstStyle/>
        <a:p>
          <a:endParaRPr lang="en-US"/>
        </a:p>
      </dgm:t>
    </dgm:pt>
    <dgm:pt modelId="{2124B9D2-114B-4AE4-B6D2-AB45DABEE7EF}" type="sibTrans" cxnId="{DB6E655B-3230-4225-8E02-0D4BF145DC94}">
      <dgm:prSet/>
      <dgm:spPr/>
      <dgm:t>
        <a:bodyPr/>
        <a:lstStyle/>
        <a:p>
          <a:endParaRPr lang="en-US"/>
        </a:p>
      </dgm:t>
    </dgm:pt>
    <dgm:pt modelId="{B41396B2-EC05-43AC-ABC8-72D9BE18E103}">
      <dgm:prSet/>
      <dgm:spPr/>
      <dgm:t>
        <a:bodyPr/>
        <a:lstStyle/>
        <a:p>
          <a:pPr>
            <a:lnSpc>
              <a:spcPct val="100000"/>
            </a:lnSpc>
            <a:defRPr cap="all"/>
          </a:pPr>
          <a:r>
            <a:rPr lang="en-GB" dirty="0"/>
            <a:t>Delegate</a:t>
          </a:r>
          <a:endParaRPr lang="en-US" dirty="0"/>
        </a:p>
      </dgm:t>
    </dgm:pt>
    <dgm:pt modelId="{493ED31D-75C3-4950-9C54-57EDF3FAFC78}" type="parTrans" cxnId="{D3505B80-C15B-4F67-AA85-9F41079AE992}">
      <dgm:prSet/>
      <dgm:spPr/>
      <dgm:t>
        <a:bodyPr/>
        <a:lstStyle/>
        <a:p>
          <a:endParaRPr lang="en-US"/>
        </a:p>
      </dgm:t>
    </dgm:pt>
    <dgm:pt modelId="{22372EFE-A803-4EFC-A8E4-6149DFE9B360}" type="sibTrans" cxnId="{D3505B80-C15B-4F67-AA85-9F41079AE992}">
      <dgm:prSet/>
      <dgm:spPr/>
      <dgm:t>
        <a:bodyPr/>
        <a:lstStyle/>
        <a:p>
          <a:endParaRPr lang="en-US"/>
        </a:p>
      </dgm:t>
    </dgm:pt>
    <dgm:pt modelId="{12E666E1-D443-4D4F-9121-D4BB88299B17}">
      <dgm:prSet/>
      <dgm:spPr/>
      <dgm:t>
        <a:bodyPr/>
        <a:lstStyle/>
        <a:p>
          <a:pPr>
            <a:lnSpc>
              <a:spcPct val="100000"/>
            </a:lnSpc>
            <a:defRPr cap="all"/>
          </a:pPr>
          <a:r>
            <a:rPr lang="en-GB"/>
            <a:t>Delay</a:t>
          </a:r>
          <a:endParaRPr lang="en-US"/>
        </a:p>
      </dgm:t>
    </dgm:pt>
    <dgm:pt modelId="{D1F7B791-C20D-431F-B190-D5A22884675C}" type="parTrans" cxnId="{A2EA383B-937F-4E25-A658-93AD4F26D0EE}">
      <dgm:prSet/>
      <dgm:spPr/>
      <dgm:t>
        <a:bodyPr/>
        <a:lstStyle/>
        <a:p>
          <a:endParaRPr lang="en-US"/>
        </a:p>
      </dgm:t>
    </dgm:pt>
    <dgm:pt modelId="{6DA81771-A7C0-420C-8E38-84EBFEFDEF46}" type="sibTrans" cxnId="{A2EA383B-937F-4E25-A658-93AD4F26D0EE}">
      <dgm:prSet/>
      <dgm:spPr/>
      <dgm:t>
        <a:bodyPr/>
        <a:lstStyle/>
        <a:p>
          <a:endParaRPr lang="en-US"/>
        </a:p>
      </dgm:t>
    </dgm:pt>
    <dgm:pt modelId="{D6871BE7-7005-41E0-BA5A-99764FCECB63}">
      <dgm:prSet/>
      <dgm:spPr/>
      <dgm:t>
        <a:bodyPr/>
        <a:lstStyle/>
        <a:p>
          <a:pPr>
            <a:lnSpc>
              <a:spcPct val="100000"/>
            </a:lnSpc>
            <a:defRPr cap="all"/>
          </a:pPr>
          <a:r>
            <a:rPr lang="en-GB"/>
            <a:t>Direct</a:t>
          </a:r>
          <a:endParaRPr lang="en-US"/>
        </a:p>
      </dgm:t>
    </dgm:pt>
    <dgm:pt modelId="{D911B836-AF4B-422D-A895-C94105723691}" type="parTrans" cxnId="{0792BC32-4B2D-4589-A427-317558FB095A}">
      <dgm:prSet/>
      <dgm:spPr/>
      <dgm:t>
        <a:bodyPr/>
        <a:lstStyle/>
        <a:p>
          <a:endParaRPr lang="en-US"/>
        </a:p>
      </dgm:t>
    </dgm:pt>
    <dgm:pt modelId="{EE2464FD-EE27-447A-9364-8C72A43A51DC}" type="sibTrans" cxnId="{0792BC32-4B2D-4589-A427-317558FB095A}">
      <dgm:prSet/>
      <dgm:spPr/>
      <dgm:t>
        <a:bodyPr/>
        <a:lstStyle/>
        <a:p>
          <a:endParaRPr lang="en-US"/>
        </a:p>
      </dgm:t>
    </dgm:pt>
    <dgm:pt modelId="{3B33308B-B334-45D7-B273-5A2D1F61BB99}" type="pres">
      <dgm:prSet presAssocID="{CA99FCA8-D9EA-4CBD-802A-B7FB966518C5}" presName="root" presStyleCnt="0">
        <dgm:presLayoutVars>
          <dgm:dir/>
          <dgm:resizeHandles val="exact"/>
        </dgm:presLayoutVars>
      </dgm:prSet>
      <dgm:spPr/>
    </dgm:pt>
    <dgm:pt modelId="{B99A7506-17E5-4D99-8976-7A1464841877}" type="pres">
      <dgm:prSet presAssocID="{04B4783C-C4A7-4AF9-8E70-BDFED68091DF}" presName="compNode" presStyleCnt="0"/>
      <dgm:spPr/>
    </dgm:pt>
    <dgm:pt modelId="{7E3966A4-D102-422C-99F9-B1D4A31842F4}" type="pres">
      <dgm:prSet presAssocID="{04B4783C-C4A7-4AF9-8E70-BDFED68091DF}" presName="iconBgRect" presStyleLbl="bgShp" presStyleIdx="0" presStyleCnt="4"/>
      <dgm:spPr/>
    </dgm:pt>
    <dgm:pt modelId="{66300074-EF4B-4FC3-9B58-16D60AA168EE}" type="pres">
      <dgm:prSet presAssocID="{04B4783C-C4A7-4AF9-8E70-BDFED68091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terpillar"/>
        </a:ext>
      </dgm:extLst>
    </dgm:pt>
    <dgm:pt modelId="{7FB4C3CA-417F-4E82-A52B-425C72E9AC34}" type="pres">
      <dgm:prSet presAssocID="{04B4783C-C4A7-4AF9-8E70-BDFED68091DF}" presName="spaceRect" presStyleCnt="0"/>
      <dgm:spPr/>
    </dgm:pt>
    <dgm:pt modelId="{4611761E-F681-4E55-80A4-2AB96706F80F}" type="pres">
      <dgm:prSet presAssocID="{04B4783C-C4A7-4AF9-8E70-BDFED68091DF}" presName="textRect" presStyleLbl="revTx" presStyleIdx="0" presStyleCnt="4">
        <dgm:presLayoutVars>
          <dgm:chMax val="1"/>
          <dgm:chPref val="1"/>
        </dgm:presLayoutVars>
      </dgm:prSet>
      <dgm:spPr/>
    </dgm:pt>
    <dgm:pt modelId="{F8C7692C-B572-491B-86AF-BE7E5F99026F}" type="pres">
      <dgm:prSet presAssocID="{2124B9D2-114B-4AE4-B6D2-AB45DABEE7EF}" presName="sibTrans" presStyleCnt="0"/>
      <dgm:spPr/>
    </dgm:pt>
    <dgm:pt modelId="{D8CA4A4B-755C-4F21-9689-2ACB349D5A2F}" type="pres">
      <dgm:prSet presAssocID="{B41396B2-EC05-43AC-ABC8-72D9BE18E103}" presName="compNode" presStyleCnt="0"/>
      <dgm:spPr/>
    </dgm:pt>
    <dgm:pt modelId="{A85324D8-08AB-4B88-B02C-1007C84988B0}" type="pres">
      <dgm:prSet presAssocID="{B41396B2-EC05-43AC-ABC8-72D9BE18E103}" presName="iconBgRect" presStyleLbl="bgShp" presStyleIdx="1" presStyleCnt="4"/>
      <dgm:spPr/>
    </dgm:pt>
    <dgm:pt modelId="{BD15ABF1-F962-492D-923A-705BA5EB64FC}" type="pres">
      <dgm:prSet presAssocID="{B41396B2-EC05-43AC-ABC8-72D9BE18E1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22723E8E-17A2-4E65-A113-5DAAA0F97B3C}" type="pres">
      <dgm:prSet presAssocID="{B41396B2-EC05-43AC-ABC8-72D9BE18E103}" presName="spaceRect" presStyleCnt="0"/>
      <dgm:spPr/>
    </dgm:pt>
    <dgm:pt modelId="{FB8B2460-F5C9-4005-8E00-F2ED87A634A6}" type="pres">
      <dgm:prSet presAssocID="{B41396B2-EC05-43AC-ABC8-72D9BE18E103}" presName="textRect" presStyleLbl="revTx" presStyleIdx="1" presStyleCnt="4">
        <dgm:presLayoutVars>
          <dgm:chMax val="1"/>
          <dgm:chPref val="1"/>
        </dgm:presLayoutVars>
      </dgm:prSet>
      <dgm:spPr/>
    </dgm:pt>
    <dgm:pt modelId="{A63AF699-D56B-46E8-A131-F50E2BB6010A}" type="pres">
      <dgm:prSet presAssocID="{22372EFE-A803-4EFC-A8E4-6149DFE9B360}" presName="sibTrans" presStyleCnt="0"/>
      <dgm:spPr/>
    </dgm:pt>
    <dgm:pt modelId="{8298C4FA-7DD9-4479-87D1-5E2A19BC6E54}" type="pres">
      <dgm:prSet presAssocID="{12E666E1-D443-4D4F-9121-D4BB88299B17}" presName="compNode" presStyleCnt="0"/>
      <dgm:spPr/>
    </dgm:pt>
    <dgm:pt modelId="{D7B3784E-6F29-4C3D-893B-BAB2273B54D4}" type="pres">
      <dgm:prSet presAssocID="{12E666E1-D443-4D4F-9121-D4BB88299B17}" presName="iconBgRect" presStyleLbl="bgShp" presStyleIdx="2" presStyleCnt="4"/>
      <dgm:spPr/>
    </dgm:pt>
    <dgm:pt modelId="{074BB005-3D0B-49CD-B00A-967C6D61ACAF}" type="pres">
      <dgm:prSet presAssocID="{12E666E1-D443-4D4F-9121-D4BB88299B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rglass Finished"/>
        </a:ext>
      </dgm:extLst>
    </dgm:pt>
    <dgm:pt modelId="{910F6B62-5443-4441-B546-49BF616AA05A}" type="pres">
      <dgm:prSet presAssocID="{12E666E1-D443-4D4F-9121-D4BB88299B17}" presName="spaceRect" presStyleCnt="0"/>
      <dgm:spPr/>
    </dgm:pt>
    <dgm:pt modelId="{B126ADD9-DD71-4ED9-9C3D-D596F8DE9B16}" type="pres">
      <dgm:prSet presAssocID="{12E666E1-D443-4D4F-9121-D4BB88299B17}" presName="textRect" presStyleLbl="revTx" presStyleIdx="2" presStyleCnt="4">
        <dgm:presLayoutVars>
          <dgm:chMax val="1"/>
          <dgm:chPref val="1"/>
        </dgm:presLayoutVars>
      </dgm:prSet>
      <dgm:spPr/>
    </dgm:pt>
    <dgm:pt modelId="{42E2AD3C-0D4F-4821-BFFA-D820AD20AF89}" type="pres">
      <dgm:prSet presAssocID="{6DA81771-A7C0-420C-8E38-84EBFEFDEF46}" presName="sibTrans" presStyleCnt="0"/>
      <dgm:spPr/>
    </dgm:pt>
    <dgm:pt modelId="{6B308462-8A68-4B7E-9D30-816AE2FA5B95}" type="pres">
      <dgm:prSet presAssocID="{D6871BE7-7005-41E0-BA5A-99764FCECB63}" presName="compNode" presStyleCnt="0"/>
      <dgm:spPr/>
    </dgm:pt>
    <dgm:pt modelId="{0D38EC86-9A4D-46D2-A16A-4A617A06B98E}" type="pres">
      <dgm:prSet presAssocID="{D6871BE7-7005-41E0-BA5A-99764FCECB63}" presName="iconBgRect" presStyleLbl="bgShp" presStyleIdx="3" presStyleCnt="4"/>
      <dgm:spPr/>
    </dgm:pt>
    <dgm:pt modelId="{C89FF4B3-F68C-45E9-B5D7-20C4427C9309}" type="pres">
      <dgm:prSet presAssocID="{D6871BE7-7005-41E0-BA5A-99764FCECB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rget"/>
        </a:ext>
      </dgm:extLst>
    </dgm:pt>
    <dgm:pt modelId="{3477EBB5-2AD5-417C-92AC-97D24D9D04FB}" type="pres">
      <dgm:prSet presAssocID="{D6871BE7-7005-41E0-BA5A-99764FCECB63}" presName="spaceRect" presStyleCnt="0"/>
      <dgm:spPr/>
    </dgm:pt>
    <dgm:pt modelId="{41E086EE-E986-4CE8-988E-9F186E51B931}" type="pres">
      <dgm:prSet presAssocID="{D6871BE7-7005-41E0-BA5A-99764FCECB63}" presName="textRect" presStyleLbl="revTx" presStyleIdx="3" presStyleCnt="4">
        <dgm:presLayoutVars>
          <dgm:chMax val="1"/>
          <dgm:chPref val="1"/>
        </dgm:presLayoutVars>
      </dgm:prSet>
      <dgm:spPr/>
    </dgm:pt>
  </dgm:ptLst>
  <dgm:cxnLst>
    <dgm:cxn modelId="{A112AB18-CC21-4295-BDC0-9DE9E0891E84}" type="presOf" srcId="{D6871BE7-7005-41E0-BA5A-99764FCECB63}" destId="{41E086EE-E986-4CE8-988E-9F186E51B931}" srcOrd="0" destOrd="0" presId="urn:microsoft.com/office/officeart/2018/5/layout/IconCircleLabelList"/>
    <dgm:cxn modelId="{8CD43628-9160-42D2-9080-718385FF76D1}" type="presOf" srcId="{04B4783C-C4A7-4AF9-8E70-BDFED68091DF}" destId="{4611761E-F681-4E55-80A4-2AB96706F80F}" srcOrd="0" destOrd="0" presId="urn:microsoft.com/office/officeart/2018/5/layout/IconCircleLabelList"/>
    <dgm:cxn modelId="{0792BC32-4B2D-4589-A427-317558FB095A}" srcId="{CA99FCA8-D9EA-4CBD-802A-B7FB966518C5}" destId="{D6871BE7-7005-41E0-BA5A-99764FCECB63}" srcOrd="3" destOrd="0" parTransId="{D911B836-AF4B-422D-A895-C94105723691}" sibTransId="{EE2464FD-EE27-447A-9364-8C72A43A51DC}"/>
    <dgm:cxn modelId="{FFBC2333-5430-4A48-B14B-809F8F9420EB}" type="presOf" srcId="{B41396B2-EC05-43AC-ABC8-72D9BE18E103}" destId="{FB8B2460-F5C9-4005-8E00-F2ED87A634A6}" srcOrd="0" destOrd="0" presId="urn:microsoft.com/office/officeart/2018/5/layout/IconCircleLabelList"/>
    <dgm:cxn modelId="{A2EA383B-937F-4E25-A658-93AD4F26D0EE}" srcId="{CA99FCA8-D9EA-4CBD-802A-B7FB966518C5}" destId="{12E666E1-D443-4D4F-9121-D4BB88299B17}" srcOrd="2" destOrd="0" parTransId="{D1F7B791-C20D-431F-B190-D5A22884675C}" sibTransId="{6DA81771-A7C0-420C-8E38-84EBFEFDEF46}"/>
    <dgm:cxn modelId="{DB6E655B-3230-4225-8E02-0D4BF145DC94}" srcId="{CA99FCA8-D9EA-4CBD-802A-B7FB966518C5}" destId="{04B4783C-C4A7-4AF9-8E70-BDFED68091DF}" srcOrd="0" destOrd="0" parTransId="{85734710-BB38-449C-BE41-E48E7879F7BD}" sibTransId="{2124B9D2-114B-4AE4-B6D2-AB45DABEE7EF}"/>
    <dgm:cxn modelId="{D3505B80-C15B-4F67-AA85-9F41079AE992}" srcId="{CA99FCA8-D9EA-4CBD-802A-B7FB966518C5}" destId="{B41396B2-EC05-43AC-ABC8-72D9BE18E103}" srcOrd="1" destOrd="0" parTransId="{493ED31D-75C3-4950-9C54-57EDF3FAFC78}" sibTransId="{22372EFE-A803-4EFC-A8E4-6149DFE9B360}"/>
    <dgm:cxn modelId="{6463A3C0-8A71-4D6F-939A-C304DB4826EC}" type="presOf" srcId="{CA99FCA8-D9EA-4CBD-802A-B7FB966518C5}" destId="{3B33308B-B334-45D7-B273-5A2D1F61BB99}" srcOrd="0" destOrd="0" presId="urn:microsoft.com/office/officeart/2018/5/layout/IconCircleLabelList"/>
    <dgm:cxn modelId="{D258B4FF-050E-4684-97D5-131BBDD92B32}" type="presOf" srcId="{12E666E1-D443-4D4F-9121-D4BB88299B17}" destId="{B126ADD9-DD71-4ED9-9C3D-D596F8DE9B16}" srcOrd="0" destOrd="0" presId="urn:microsoft.com/office/officeart/2018/5/layout/IconCircleLabelList"/>
    <dgm:cxn modelId="{5C416E5E-95CF-4F7A-8DB0-E16503FCB0E3}" type="presParOf" srcId="{3B33308B-B334-45D7-B273-5A2D1F61BB99}" destId="{B99A7506-17E5-4D99-8976-7A1464841877}" srcOrd="0" destOrd="0" presId="urn:microsoft.com/office/officeart/2018/5/layout/IconCircleLabelList"/>
    <dgm:cxn modelId="{F2111F2D-0094-4DF7-B048-4D1EDDB3BFA7}" type="presParOf" srcId="{B99A7506-17E5-4D99-8976-7A1464841877}" destId="{7E3966A4-D102-422C-99F9-B1D4A31842F4}" srcOrd="0" destOrd="0" presId="urn:microsoft.com/office/officeart/2018/5/layout/IconCircleLabelList"/>
    <dgm:cxn modelId="{8444BC24-772F-4CDB-AA32-0A795674E1B2}" type="presParOf" srcId="{B99A7506-17E5-4D99-8976-7A1464841877}" destId="{66300074-EF4B-4FC3-9B58-16D60AA168EE}" srcOrd="1" destOrd="0" presId="urn:microsoft.com/office/officeart/2018/5/layout/IconCircleLabelList"/>
    <dgm:cxn modelId="{3CD9A3CA-6BD4-4D14-8E91-41D67A8E9E77}" type="presParOf" srcId="{B99A7506-17E5-4D99-8976-7A1464841877}" destId="{7FB4C3CA-417F-4E82-A52B-425C72E9AC34}" srcOrd="2" destOrd="0" presId="urn:microsoft.com/office/officeart/2018/5/layout/IconCircleLabelList"/>
    <dgm:cxn modelId="{FC899C81-186B-4404-A0A2-3C98F796879B}" type="presParOf" srcId="{B99A7506-17E5-4D99-8976-7A1464841877}" destId="{4611761E-F681-4E55-80A4-2AB96706F80F}" srcOrd="3" destOrd="0" presId="urn:microsoft.com/office/officeart/2018/5/layout/IconCircleLabelList"/>
    <dgm:cxn modelId="{54451311-84FA-4704-AFF0-9CE77D68DA0F}" type="presParOf" srcId="{3B33308B-B334-45D7-B273-5A2D1F61BB99}" destId="{F8C7692C-B572-491B-86AF-BE7E5F99026F}" srcOrd="1" destOrd="0" presId="urn:microsoft.com/office/officeart/2018/5/layout/IconCircleLabelList"/>
    <dgm:cxn modelId="{BEEFD246-1341-4710-936B-DE81772B2EB7}" type="presParOf" srcId="{3B33308B-B334-45D7-B273-5A2D1F61BB99}" destId="{D8CA4A4B-755C-4F21-9689-2ACB349D5A2F}" srcOrd="2" destOrd="0" presId="urn:microsoft.com/office/officeart/2018/5/layout/IconCircleLabelList"/>
    <dgm:cxn modelId="{C522E57E-B9E6-426C-8252-0C2C762154B7}" type="presParOf" srcId="{D8CA4A4B-755C-4F21-9689-2ACB349D5A2F}" destId="{A85324D8-08AB-4B88-B02C-1007C84988B0}" srcOrd="0" destOrd="0" presId="urn:microsoft.com/office/officeart/2018/5/layout/IconCircleLabelList"/>
    <dgm:cxn modelId="{393572CA-E82C-4939-8243-22098D6B9779}" type="presParOf" srcId="{D8CA4A4B-755C-4F21-9689-2ACB349D5A2F}" destId="{BD15ABF1-F962-492D-923A-705BA5EB64FC}" srcOrd="1" destOrd="0" presId="urn:microsoft.com/office/officeart/2018/5/layout/IconCircleLabelList"/>
    <dgm:cxn modelId="{3550A8DA-AFE3-40F6-B5E4-9265933FE214}" type="presParOf" srcId="{D8CA4A4B-755C-4F21-9689-2ACB349D5A2F}" destId="{22723E8E-17A2-4E65-A113-5DAAA0F97B3C}" srcOrd="2" destOrd="0" presId="urn:microsoft.com/office/officeart/2018/5/layout/IconCircleLabelList"/>
    <dgm:cxn modelId="{BFC16CBC-0C06-44DB-B33F-D2CB7D928048}" type="presParOf" srcId="{D8CA4A4B-755C-4F21-9689-2ACB349D5A2F}" destId="{FB8B2460-F5C9-4005-8E00-F2ED87A634A6}" srcOrd="3" destOrd="0" presId="urn:microsoft.com/office/officeart/2018/5/layout/IconCircleLabelList"/>
    <dgm:cxn modelId="{F3E83E99-CD7C-4F5C-A5D0-809FEB0AB3DC}" type="presParOf" srcId="{3B33308B-B334-45D7-B273-5A2D1F61BB99}" destId="{A63AF699-D56B-46E8-A131-F50E2BB6010A}" srcOrd="3" destOrd="0" presId="urn:microsoft.com/office/officeart/2018/5/layout/IconCircleLabelList"/>
    <dgm:cxn modelId="{3B2CF779-1A4C-472A-B7A3-CD393F100AB1}" type="presParOf" srcId="{3B33308B-B334-45D7-B273-5A2D1F61BB99}" destId="{8298C4FA-7DD9-4479-87D1-5E2A19BC6E54}" srcOrd="4" destOrd="0" presId="urn:microsoft.com/office/officeart/2018/5/layout/IconCircleLabelList"/>
    <dgm:cxn modelId="{2FB8B3CA-B37A-4B91-B991-71E8FC243F34}" type="presParOf" srcId="{8298C4FA-7DD9-4479-87D1-5E2A19BC6E54}" destId="{D7B3784E-6F29-4C3D-893B-BAB2273B54D4}" srcOrd="0" destOrd="0" presId="urn:microsoft.com/office/officeart/2018/5/layout/IconCircleLabelList"/>
    <dgm:cxn modelId="{5121B178-7EFF-4D9E-A971-4A19FA265FC5}" type="presParOf" srcId="{8298C4FA-7DD9-4479-87D1-5E2A19BC6E54}" destId="{074BB005-3D0B-49CD-B00A-967C6D61ACAF}" srcOrd="1" destOrd="0" presId="urn:microsoft.com/office/officeart/2018/5/layout/IconCircleLabelList"/>
    <dgm:cxn modelId="{BB5EFDC7-D482-4771-94A1-F4B7D76DE134}" type="presParOf" srcId="{8298C4FA-7DD9-4479-87D1-5E2A19BC6E54}" destId="{910F6B62-5443-4441-B546-49BF616AA05A}" srcOrd="2" destOrd="0" presId="urn:microsoft.com/office/officeart/2018/5/layout/IconCircleLabelList"/>
    <dgm:cxn modelId="{EC77228E-7810-4274-A82F-46C9E3F14EFB}" type="presParOf" srcId="{8298C4FA-7DD9-4479-87D1-5E2A19BC6E54}" destId="{B126ADD9-DD71-4ED9-9C3D-D596F8DE9B16}" srcOrd="3" destOrd="0" presId="urn:microsoft.com/office/officeart/2018/5/layout/IconCircleLabelList"/>
    <dgm:cxn modelId="{EF0A0EB7-DDA4-4B48-8259-36D792AE9E75}" type="presParOf" srcId="{3B33308B-B334-45D7-B273-5A2D1F61BB99}" destId="{42E2AD3C-0D4F-4821-BFFA-D820AD20AF89}" srcOrd="5" destOrd="0" presId="urn:microsoft.com/office/officeart/2018/5/layout/IconCircleLabelList"/>
    <dgm:cxn modelId="{417836EC-48F4-4569-B998-24D936896B5C}" type="presParOf" srcId="{3B33308B-B334-45D7-B273-5A2D1F61BB99}" destId="{6B308462-8A68-4B7E-9D30-816AE2FA5B95}" srcOrd="6" destOrd="0" presId="urn:microsoft.com/office/officeart/2018/5/layout/IconCircleLabelList"/>
    <dgm:cxn modelId="{0F5EA1BF-CD19-4C93-A5CF-F7957A5D4844}" type="presParOf" srcId="{6B308462-8A68-4B7E-9D30-816AE2FA5B95}" destId="{0D38EC86-9A4D-46D2-A16A-4A617A06B98E}" srcOrd="0" destOrd="0" presId="urn:microsoft.com/office/officeart/2018/5/layout/IconCircleLabelList"/>
    <dgm:cxn modelId="{653510D1-BE5B-4C95-84B0-0F99951EC1C1}" type="presParOf" srcId="{6B308462-8A68-4B7E-9D30-816AE2FA5B95}" destId="{C89FF4B3-F68C-45E9-B5D7-20C4427C9309}" srcOrd="1" destOrd="0" presId="urn:microsoft.com/office/officeart/2018/5/layout/IconCircleLabelList"/>
    <dgm:cxn modelId="{76524C2D-1332-403E-AE98-A97DF7E4AB58}" type="presParOf" srcId="{6B308462-8A68-4B7E-9D30-816AE2FA5B95}" destId="{3477EBB5-2AD5-417C-92AC-97D24D9D04FB}" srcOrd="2" destOrd="0" presId="urn:microsoft.com/office/officeart/2018/5/layout/IconCircleLabelList"/>
    <dgm:cxn modelId="{F257241E-6F97-4746-92E3-EF9512E54840}" type="presParOf" srcId="{6B308462-8A68-4B7E-9D30-816AE2FA5B95}" destId="{41E086EE-E986-4CE8-988E-9F186E51B93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966A4-D102-422C-99F9-B1D4A31842F4}">
      <dsp:nvSpPr>
        <dsp:cNvPr id="0" name=""/>
        <dsp:cNvSpPr/>
      </dsp:nvSpPr>
      <dsp:spPr>
        <a:xfrm>
          <a:off x="973190"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00074-EF4B-4FC3-9B58-16D60AA168EE}">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1761E-F681-4E55-80A4-2AB96706F80F}">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GB" sz="3100" kern="1200" dirty="0"/>
            <a:t>Distract</a:t>
          </a:r>
          <a:endParaRPr lang="en-US" sz="3100" kern="1200" dirty="0"/>
        </a:p>
      </dsp:txBody>
      <dsp:txXfrm>
        <a:off x="569079" y="2644614"/>
        <a:ext cx="2072362" cy="720000"/>
      </dsp:txXfrm>
    </dsp:sp>
    <dsp:sp modelId="{A85324D8-08AB-4B88-B02C-1007C84988B0}">
      <dsp:nvSpPr>
        <dsp:cNvPr id="0" name=""/>
        <dsp:cNvSpPr/>
      </dsp:nvSpPr>
      <dsp:spPr>
        <a:xfrm>
          <a:off x="3408216"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5ABF1-F962-492D-923A-705BA5EB64FC}">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B2460-F5C9-4005-8E00-F2ED87A634A6}">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GB" sz="3100" kern="1200" dirty="0"/>
            <a:t>Delegate</a:t>
          </a:r>
          <a:endParaRPr lang="en-US" sz="3100" kern="1200" dirty="0"/>
        </a:p>
      </dsp:txBody>
      <dsp:txXfrm>
        <a:off x="3004105" y="2644614"/>
        <a:ext cx="2072362" cy="720000"/>
      </dsp:txXfrm>
    </dsp:sp>
    <dsp:sp modelId="{D7B3784E-6F29-4C3D-893B-BAB2273B54D4}">
      <dsp:nvSpPr>
        <dsp:cNvPr id="0" name=""/>
        <dsp:cNvSpPr/>
      </dsp:nvSpPr>
      <dsp:spPr>
        <a:xfrm>
          <a:off x="5843242"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BB005-3D0B-49CD-B00A-967C6D61ACAF}">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6ADD9-DD71-4ED9-9C3D-D596F8DE9B16}">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GB" sz="3100" kern="1200"/>
            <a:t>Delay</a:t>
          </a:r>
          <a:endParaRPr lang="en-US" sz="3100" kern="1200"/>
        </a:p>
      </dsp:txBody>
      <dsp:txXfrm>
        <a:off x="5439131" y="2644614"/>
        <a:ext cx="2072362" cy="720000"/>
      </dsp:txXfrm>
    </dsp:sp>
    <dsp:sp modelId="{0D38EC86-9A4D-46D2-A16A-4A617A06B98E}">
      <dsp:nvSpPr>
        <dsp:cNvPr id="0" name=""/>
        <dsp:cNvSpPr/>
      </dsp:nvSpPr>
      <dsp:spPr>
        <a:xfrm>
          <a:off x="8278268"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FF4B3-F68C-45E9-B5D7-20C4427C9309}">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086EE-E986-4CE8-988E-9F186E51B931}">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GB" sz="3100" kern="1200"/>
            <a:t>Direct</a:t>
          </a:r>
          <a:endParaRPr lang="en-US" sz="3100" kern="1200"/>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895E5-9CD6-4F95-B948-D606F9EFDBEB}"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1CA2A-1C88-43DE-B556-EDE5F4886203}" type="slidenum">
              <a:rPr lang="en-GB" smtClean="0"/>
              <a:t>‹#›</a:t>
            </a:fld>
            <a:endParaRPr lang="en-GB"/>
          </a:p>
        </p:txBody>
      </p:sp>
    </p:spTree>
    <p:extLst>
      <p:ext uri="{BB962C8B-B14F-4D97-AF65-F5344CB8AC3E}">
        <p14:creationId xmlns:p14="http://schemas.microsoft.com/office/powerpoint/2010/main" val="315144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D1CA2A-1C88-43DE-B556-EDE5F4886203}" type="slidenum">
              <a:rPr lang="en-GB" smtClean="0"/>
              <a:t>8</a:t>
            </a:fld>
            <a:endParaRPr lang="en-GB"/>
          </a:p>
        </p:txBody>
      </p:sp>
    </p:spTree>
    <p:extLst>
      <p:ext uri="{BB962C8B-B14F-4D97-AF65-F5344CB8AC3E}">
        <p14:creationId xmlns:p14="http://schemas.microsoft.com/office/powerpoint/2010/main" val="4257814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_White UoL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1164D8-DEF1-2537-BE98-2FB658BABD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9" name="Picture Placeholder 9">
            <a:extLst>
              <a:ext uri="{FF2B5EF4-FFF2-40B4-BE49-F238E27FC236}">
                <a16:creationId xmlns:a16="http://schemas.microsoft.com/office/drawing/2014/main" id="{54E96D3B-C725-D97B-78A9-7775C2FA9668}"/>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3"/>
            <a:srcRect/>
            <a:stretch>
              <a:fillRect l="2920" r="2920"/>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8C8A4E05-3CFD-EA8A-7DAA-2302C2DF7036}"/>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24" name="Text Placeholder 23">
            <a:extLst>
              <a:ext uri="{FF2B5EF4-FFF2-40B4-BE49-F238E27FC236}">
                <a16:creationId xmlns:a16="http://schemas.microsoft.com/office/drawing/2014/main" id="{727C3F41-3999-3158-E8B8-AC6516BFA9ED}"/>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30" name="Text Placeholder 23">
            <a:extLst>
              <a:ext uri="{FF2B5EF4-FFF2-40B4-BE49-F238E27FC236}">
                <a16:creationId xmlns:a16="http://schemas.microsoft.com/office/drawing/2014/main" id="{DEEEEB39-25A5-2263-FE77-971B5E78A282}"/>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3344753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52967" y="1762126"/>
            <a:ext cx="10079567" cy="4683125"/>
          </a:xfrm>
          <a:prstGeom prst="rect">
            <a:avLst/>
          </a:prstGeom>
        </p:spPr>
        <p:txBody>
          <a:bodyPr/>
          <a:lstStyle>
            <a:lvl1pPr marL="285750" indent="-285750">
              <a:buFont typeface="Arial" charset="0"/>
              <a:buChar char="•"/>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396711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Picture Placeholder 4"/>
          <p:cNvSpPr>
            <a:spLocks noGrp="1"/>
          </p:cNvSpPr>
          <p:nvPr>
            <p:ph type="pic" sz="quarter" idx="10"/>
          </p:nvPr>
        </p:nvSpPr>
        <p:spPr>
          <a:xfrm>
            <a:off x="6134101" y="1762126"/>
            <a:ext cx="5509684" cy="4702175"/>
          </a:xfrm>
          <a:prstGeom prst="rect">
            <a:avLst/>
          </a:prstGeom>
        </p:spPr>
        <p:txBody>
          <a:bodyPr/>
          <a:lstStyle/>
          <a:p>
            <a:endParaRPr lang="en-US"/>
          </a:p>
        </p:txBody>
      </p:sp>
      <p:sp>
        <p:nvSpPr>
          <p:cNvPr id="6" name="Text Placeholder 5"/>
          <p:cNvSpPr>
            <a:spLocks noGrp="1"/>
          </p:cNvSpPr>
          <p:nvPr>
            <p:ph type="body" sz="quarter" idx="12"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148839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6134101" y="1762126"/>
            <a:ext cx="5509684" cy="2265363"/>
          </a:xfrm>
          <a:prstGeom prst="rect">
            <a:avLst/>
          </a:prstGeom>
        </p:spPr>
        <p:txBody>
          <a:bodyPr/>
          <a:lstStyle/>
          <a:p>
            <a:endParaRPr lang="en-US"/>
          </a:p>
        </p:txBody>
      </p:sp>
      <p:sp>
        <p:nvSpPr>
          <p:cNvPr id="16" name="Picture Placeholder 15"/>
          <p:cNvSpPr>
            <a:spLocks noGrp="1"/>
          </p:cNvSpPr>
          <p:nvPr>
            <p:ph type="pic" sz="quarter" idx="11"/>
          </p:nvPr>
        </p:nvSpPr>
        <p:spPr>
          <a:xfrm>
            <a:off x="6134101" y="4214813"/>
            <a:ext cx="5509684" cy="2266950"/>
          </a:xfrm>
          <a:prstGeom prst="rect">
            <a:avLst/>
          </a:prstGeom>
        </p:spPr>
        <p:txBody>
          <a:bodyPr/>
          <a:lstStyle/>
          <a:p>
            <a:endParaRPr lang="en-US"/>
          </a:p>
        </p:txBody>
      </p:sp>
      <p:sp>
        <p:nvSpPr>
          <p:cNvPr id="17" name="Text Placeholder 10"/>
          <p:cNvSpPr>
            <a:spLocks noGrp="1"/>
          </p:cNvSpPr>
          <p:nvPr>
            <p:ph type="body" sz="quarter" idx="12"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543514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7634" y="1762126"/>
            <a:ext cx="11106151" cy="4702175"/>
          </a:xfrm>
          <a:prstGeom prst="rect">
            <a:avLst/>
          </a:prstGeom>
        </p:spPr>
        <p:txBody>
          <a:bodyPr/>
          <a:lstStyle/>
          <a:p>
            <a:endParaRPr lang="en-US"/>
          </a:p>
        </p:txBody>
      </p:sp>
      <p:sp>
        <p:nvSpPr>
          <p:cNvPr id="3"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83527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6111446" y="1750874"/>
            <a:ext cx="2543585"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dirty="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7606438" y="3165374"/>
            <a:ext cx="2542172"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4" name="AutoShape 10"/>
          <p:cNvSpPr>
            <a:spLocks/>
          </p:cNvSpPr>
          <p:nvPr userDrawn="1"/>
        </p:nvSpPr>
        <p:spPr bwMode="auto">
          <a:xfrm>
            <a:off x="9101050" y="4597083"/>
            <a:ext cx="2543585"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5" name="Text Placeholder 10"/>
          <p:cNvSpPr>
            <a:spLocks noGrp="1"/>
          </p:cNvSpPr>
          <p:nvPr>
            <p:ph type="body" sz="quarter" idx="12"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6395634" y="2394488"/>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1</a:t>
            </a:r>
          </a:p>
        </p:txBody>
      </p:sp>
      <p:sp>
        <p:nvSpPr>
          <p:cNvPr id="9" name="Text Placeholder 7"/>
          <p:cNvSpPr>
            <a:spLocks noGrp="1"/>
          </p:cNvSpPr>
          <p:nvPr>
            <p:ph type="body" sz="quarter" idx="14" hasCustomPrompt="1"/>
          </p:nvPr>
        </p:nvSpPr>
        <p:spPr>
          <a:xfrm>
            <a:off x="7880106" y="3840247"/>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2</a:t>
            </a:r>
          </a:p>
        </p:txBody>
      </p:sp>
      <p:sp>
        <p:nvSpPr>
          <p:cNvPr id="10" name="Text Placeholder 7"/>
          <p:cNvSpPr>
            <a:spLocks noGrp="1"/>
          </p:cNvSpPr>
          <p:nvPr>
            <p:ph type="body" sz="quarter" idx="15" hasCustomPrompt="1"/>
          </p:nvPr>
        </p:nvSpPr>
        <p:spPr>
          <a:xfrm>
            <a:off x="9375425" y="5301000"/>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3</a:t>
            </a:r>
          </a:p>
        </p:txBody>
      </p:sp>
    </p:spTree>
    <p:extLst>
      <p:ext uri="{BB962C8B-B14F-4D97-AF65-F5344CB8AC3E}">
        <p14:creationId xmlns:p14="http://schemas.microsoft.com/office/powerpoint/2010/main" val="1327685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31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age_Black UoL Log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EC6420D-3982-BB41-A23C-680FD1000E6E}"/>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2"/>
            <a:srcRect/>
            <a:stretch>
              <a:fillRect l="2920" r="2920"/>
            </a:stretch>
          </a:blipFill>
        </p:spPr>
        <p:txBody>
          <a:bodyPr/>
          <a:lstStyle>
            <a:lvl1pPr marL="0" indent="0">
              <a:buNone/>
              <a:defRPr/>
            </a:lvl1pPr>
          </a:lstStyle>
          <a:p>
            <a:pPr lvl="0"/>
            <a:r>
              <a:rPr lang="en-GB"/>
              <a:t> </a:t>
            </a:r>
            <a:endParaRPr lang="en-US"/>
          </a:p>
        </p:txBody>
      </p:sp>
      <p:pic>
        <p:nvPicPr>
          <p:cNvPr id="6" name="Picture 5">
            <a:extLst>
              <a:ext uri="{FF2B5EF4-FFF2-40B4-BE49-F238E27FC236}">
                <a16:creationId xmlns:a16="http://schemas.microsoft.com/office/drawing/2014/main" id="{764A92BE-E3A0-CB57-F892-89501FB7A1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14" name="Title Placeholder 1">
            <a:extLst>
              <a:ext uri="{FF2B5EF4-FFF2-40B4-BE49-F238E27FC236}">
                <a16:creationId xmlns:a16="http://schemas.microsoft.com/office/drawing/2014/main" id="{CA90F090-296A-2FE5-B3A3-14C6DFCB4A75}"/>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15" name="Text Placeholder 23">
            <a:extLst>
              <a:ext uri="{FF2B5EF4-FFF2-40B4-BE49-F238E27FC236}">
                <a16:creationId xmlns:a16="http://schemas.microsoft.com/office/drawing/2014/main" id="{35128CA6-7081-DA38-4BCC-C19C2DB96D07}"/>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16" name="Text Placeholder 23">
            <a:extLst>
              <a:ext uri="{FF2B5EF4-FFF2-40B4-BE49-F238E27FC236}">
                <a16:creationId xmlns:a16="http://schemas.microsoft.com/office/drawing/2014/main" id="{4C05D6A5-2E9E-A728-A61B-AF190466B94B}"/>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4230886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66C7C-8EAB-5DD8-E8EF-301268E8182B}"/>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pic>
        <p:nvPicPr>
          <p:cNvPr id="26" name="Picture 25">
            <a:extLst>
              <a:ext uri="{FF2B5EF4-FFF2-40B4-BE49-F238E27FC236}">
                <a16:creationId xmlns:a16="http://schemas.microsoft.com/office/drawing/2014/main" id="{68EA68AB-0B32-000A-BD54-FA3992DBE1F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0"/>
            <a:ext cx="903801" cy="681153"/>
          </a:xfrm>
          <a:prstGeom prst="rect">
            <a:avLst/>
          </a:prstGeom>
        </p:spPr>
      </p:pic>
      <p:sp>
        <p:nvSpPr>
          <p:cNvPr id="28" name="Text Placeholder 27">
            <a:extLst>
              <a:ext uri="{FF2B5EF4-FFF2-40B4-BE49-F238E27FC236}">
                <a16:creationId xmlns:a16="http://schemas.microsoft.com/office/drawing/2014/main" id="{C4BC3614-986E-1668-1B5F-CEC71BE8C4C3}"/>
              </a:ext>
            </a:extLst>
          </p:cNvPr>
          <p:cNvSpPr>
            <a:spLocks noGrp="1"/>
          </p:cNvSpPr>
          <p:nvPr>
            <p:ph type="body" sz="quarter" idx="11" hasCustomPrompt="1"/>
          </p:nvPr>
        </p:nvSpPr>
        <p:spPr>
          <a:xfrm>
            <a:off x="850902" y="3673717"/>
            <a:ext cx="3956873" cy="1431683"/>
          </a:xfrm>
          <a:prstGeom prst="rect">
            <a:avLst/>
          </a:prstGeom>
        </p:spPr>
        <p:txBody>
          <a:bodyPr/>
          <a:lstStyle>
            <a:lvl1pPr>
              <a:lnSpc>
                <a:spcPct val="150000"/>
              </a:lnSpc>
              <a:defRPr sz="1200"/>
            </a:lvl1pPr>
          </a:lstStyle>
          <a:p>
            <a:r>
              <a:rPr lang="en-ID">
                <a:solidFill>
                  <a:schemeClr val="bg2"/>
                </a:solidFill>
              </a:rPr>
              <a:t>Lorem ipsum </a:t>
            </a:r>
            <a:r>
              <a:rPr lang="en-ID" err="1">
                <a:solidFill>
                  <a:schemeClr val="bg2"/>
                </a:solidFill>
              </a:rPr>
              <a:t>dolor</a:t>
            </a:r>
            <a:r>
              <a:rPr lang="en-ID">
                <a:solidFill>
                  <a:schemeClr val="bg2"/>
                </a:solidFill>
              </a:rPr>
              <a:t> sit </a:t>
            </a:r>
            <a:r>
              <a:rPr lang="en-ID" err="1">
                <a:solidFill>
                  <a:schemeClr val="bg2"/>
                </a:solidFill>
              </a:rPr>
              <a:t>amet</a:t>
            </a:r>
            <a:r>
              <a:rPr lang="en-ID">
                <a:solidFill>
                  <a:schemeClr val="bg2"/>
                </a:solidFill>
              </a:rPr>
              <a:t>, </a:t>
            </a:r>
            <a:r>
              <a:rPr lang="en-ID" err="1">
                <a:solidFill>
                  <a:schemeClr val="bg2"/>
                </a:solidFill>
              </a:rPr>
              <a:t>consectetur</a:t>
            </a:r>
            <a:r>
              <a:rPr lang="en-ID">
                <a:solidFill>
                  <a:schemeClr val="bg2"/>
                </a:solidFill>
              </a:rPr>
              <a:t> </a:t>
            </a:r>
            <a:r>
              <a:rPr lang="en-ID" err="1">
                <a:solidFill>
                  <a:schemeClr val="bg2"/>
                </a:solidFill>
              </a:rPr>
              <a:t>adipiscing</a:t>
            </a:r>
            <a:r>
              <a:rPr lang="en-ID">
                <a:solidFill>
                  <a:schemeClr val="bg2"/>
                </a:solidFill>
              </a:rPr>
              <a:t> </a:t>
            </a:r>
            <a:r>
              <a:rPr lang="en-ID" err="1">
                <a:solidFill>
                  <a:schemeClr val="bg2"/>
                </a:solidFill>
              </a:rPr>
              <a:t>elit</a:t>
            </a:r>
            <a:r>
              <a:rPr lang="en-ID">
                <a:solidFill>
                  <a:schemeClr val="bg2"/>
                </a:solidFill>
              </a:rPr>
              <a:t>, </a:t>
            </a:r>
            <a:r>
              <a:rPr lang="en-ID" err="1">
                <a:solidFill>
                  <a:schemeClr val="bg2"/>
                </a:solidFill>
              </a:rPr>
              <a:t>sed</a:t>
            </a:r>
            <a:r>
              <a:rPr lang="en-ID">
                <a:solidFill>
                  <a:schemeClr val="bg2"/>
                </a:solidFill>
              </a:rPr>
              <a:t> do </a:t>
            </a:r>
            <a:r>
              <a:rPr lang="en-ID" err="1">
                <a:solidFill>
                  <a:schemeClr val="bg2"/>
                </a:solidFill>
              </a:rPr>
              <a:t>eiusmod</a:t>
            </a:r>
            <a:r>
              <a:rPr lang="en-ID">
                <a:solidFill>
                  <a:schemeClr val="bg2"/>
                </a:solidFill>
              </a:rPr>
              <a:t> </a:t>
            </a:r>
            <a:r>
              <a:rPr lang="en-ID" err="1">
                <a:solidFill>
                  <a:schemeClr val="bg2"/>
                </a:solidFill>
              </a:rPr>
              <a:t>tempor</a:t>
            </a:r>
            <a:r>
              <a:rPr lang="en-ID">
                <a:solidFill>
                  <a:schemeClr val="bg2"/>
                </a:solidFill>
              </a:rPr>
              <a:t> </a:t>
            </a:r>
            <a:r>
              <a:rPr lang="en-ID" err="1">
                <a:solidFill>
                  <a:schemeClr val="bg2"/>
                </a:solidFill>
              </a:rPr>
              <a:t>incididunt</a:t>
            </a:r>
            <a:r>
              <a:rPr lang="en-ID">
                <a:solidFill>
                  <a:schemeClr val="bg2"/>
                </a:solidFill>
              </a:rPr>
              <a:t> </a:t>
            </a:r>
            <a:r>
              <a:rPr lang="en-ID" err="1">
                <a:solidFill>
                  <a:schemeClr val="bg2"/>
                </a:solidFill>
              </a:rPr>
              <a:t>ut</a:t>
            </a:r>
            <a:r>
              <a:rPr lang="en-ID">
                <a:solidFill>
                  <a:schemeClr val="bg2"/>
                </a:solidFill>
              </a:rPr>
              <a:t> labore et dolore magna </a:t>
            </a:r>
            <a:r>
              <a:rPr lang="en-ID" err="1">
                <a:solidFill>
                  <a:schemeClr val="bg2"/>
                </a:solidFill>
              </a:rPr>
              <a:t>aliqua</a:t>
            </a:r>
            <a:r>
              <a:rPr lang="en-ID">
                <a:solidFill>
                  <a:schemeClr val="bg2"/>
                </a:solidFill>
              </a:rPr>
              <a:t>. Ut </a:t>
            </a:r>
            <a:r>
              <a:rPr lang="en-ID" err="1">
                <a:solidFill>
                  <a:schemeClr val="bg2"/>
                </a:solidFill>
              </a:rPr>
              <a:t>enim</a:t>
            </a:r>
            <a:r>
              <a:rPr lang="en-ID">
                <a:solidFill>
                  <a:schemeClr val="bg2"/>
                </a:solidFill>
              </a:rPr>
              <a:t> ad minim </a:t>
            </a:r>
            <a:r>
              <a:rPr lang="en-ID" err="1">
                <a:solidFill>
                  <a:schemeClr val="bg2"/>
                </a:solidFill>
              </a:rPr>
              <a:t>veniam</a:t>
            </a:r>
            <a:r>
              <a:rPr lang="en-ID">
                <a:solidFill>
                  <a:schemeClr val="bg2"/>
                </a:solidFill>
              </a:rPr>
              <a:t>, </a:t>
            </a:r>
            <a:r>
              <a:rPr lang="en-ID" err="1">
                <a:solidFill>
                  <a:schemeClr val="bg2"/>
                </a:solidFill>
              </a:rPr>
              <a:t>quis</a:t>
            </a:r>
            <a:r>
              <a:rPr lang="en-ID">
                <a:solidFill>
                  <a:schemeClr val="bg2"/>
                </a:solidFill>
              </a:rPr>
              <a:t> </a:t>
            </a:r>
            <a:r>
              <a:rPr lang="en-ID" err="1">
                <a:solidFill>
                  <a:schemeClr val="bg2"/>
                </a:solidFill>
              </a:rPr>
              <a:t>nostrud</a:t>
            </a:r>
            <a:r>
              <a:rPr lang="en-ID">
                <a:solidFill>
                  <a:schemeClr val="bg2"/>
                </a:solidFill>
              </a:rPr>
              <a:t> exercitation </a:t>
            </a:r>
            <a:r>
              <a:rPr lang="en-ID" err="1">
                <a:solidFill>
                  <a:schemeClr val="bg2"/>
                </a:solidFill>
              </a:rPr>
              <a:t>ullamco</a:t>
            </a:r>
            <a:r>
              <a:rPr lang="en-ID">
                <a:solidFill>
                  <a:schemeClr val="bg2"/>
                </a:solidFill>
              </a:rPr>
              <a:t> </a:t>
            </a:r>
            <a:r>
              <a:rPr lang="en-ID" err="1">
                <a:solidFill>
                  <a:schemeClr val="bg2"/>
                </a:solidFill>
              </a:rPr>
              <a:t>laboris</a:t>
            </a:r>
            <a:r>
              <a:rPr lang="en-ID">
                <a:solidFill>
                  <a:schemeClr val="bg2"/>
                </a:solidFill>
              </a:rPr>
              <a:t>.</a:t>
            </a:r>
          </a:p>
        </p:txBody>
      </p:sp>
      <p:sp>
        <p:nvSpPr>
          <p:cNvPr id="2" name="Title Placeholder 1">
            <a:extLst>
              <a:ext uri="{FF2B5EF4-FFF2-40B4-BE49-F238E27FC236}">
                <a16:creationId xmlns:a16="http://schemas.microsoft.com/office/drawing/2014/main" id="{466730F8-371A-E1B0-8E6A-6D1925B125EA}"/>
              </a:ext>
            </a:extLst>
          </p:cNvPr>
          <p:cNvSpPr>
            <a:spLocks noGrp="1"/>
          </p:cNvSpPr>
          <p:nvPr>
            <p:ph type="title" hasCustomPrompt="1"/>
          </p:nvPr>
        </p:nvSpPr>
        <p:spPr>
          <a:xfrm>
            <a:off x="850902" y="1918368"/>
            <a:ext cx="4424588" cy="948523"/>
          </a:xfrm>
          <a:prstGeom prst="rect">
            <a:avLst/>
          </a:prstGeom>
        </p:spPr>
        <p:txBody>
          <a:bodyPr vert="horz" lIns="91440" tIns="45720" rIns="91440" bIns="45720" rtlCol="0" anchor="ctr">
            <a:noAutofit/>
          </a:bodyPr>
          <a:lstStyle>
            <a:lvl1pPr>
              <a:defRPr sz="3600"/>
            </a:lvl1pPr>
          </a:lstStyle>
          <a:p>
            <a:r>
              <a:rPr lang="en-GB"/>
              <a:t>Title</a:t>
            </a:r>
            <a:br>
              <a:rPr lang="en-GB"/>
            </a:br>
            <a:r>
              <a:rPr lang="en-GB"/>
              <a:t>Title</a:t>
            </a:r>
            <a:endParaRPr lang="en-US"/>
          </a:p>
        </p:txBody>
      </p:sp>
      <p:sp>
        <p:nvSpPr>
          <p:cNvPr id="3" name="Text Placeholder 23">
            <a:extLst>
              <a:ext uri="{FF2B5EF4-FFF2-40B4-BE49-F238E27FC236}">
                <a16:creationId xmlns:a16="http://schemas.microsoft.com/office/drawing/2014/main" id="{7FC0C182-1735-0E3E-B18A-CC07AF75F7AB}"/>
              </a:ext>
            </a:extLst>
          </p:cNvPr>
          <p:cNvSpPr>
            <a:spLocks noGrp="1"/>
          </p:cNvSpPr>
          <p:nvPr>
            <p:ph type="body" sz="quarter" idx="14" hasCustomPrompt="1"/>
          </p:nvPr>
        </p:nvSpPr>
        <p:spPr>
          <a:xfrm>
            <a:off x="850902" y="3106204"/>
            <a:ext cx="2763921" cy="298919"/>
          </a:xfrm>
          <a:prstGeom prst="rect">
            <a:avLst/>
          </a:prstGeom>
        </p:spPr>
        <p:txBody>
          <a:bodyPr>
            <a:noAutofit/>
          </a:bodyPr>
          <a:lstStyle>
            <a:lvl1pPr>
              <a:defRPr sz="1600" spc="300"/>
            </a:lvl1pPr>
          </a:lstStyle>
          <a:p>
            <a:pPr lvl="0"/>
            <a:r>
              <a:rPr lang="en-GB"/>
              <a:t>Secondary Title</a:t>
            </a:r>
            <a:endParaRPr lang="en-US"/>
          </a:p>
        </p:txBody>
      </p:sp>
    </p:spTree>
    <p:extLst>
      <p:ext uri="{BB962C8B-B14F-4D97-AF65-F5344CB8AC3E}">
        <p14:creationId xmlns:p14="http://schemas.microsoft.com/office/powerpoint/2010/main" val="2558590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42BA03-0CDE-7D46-4A6E-E17F1C81A063}"/>
              </a:ext>
            </a:extLst>
          </p:cNvPr>
          <p:cNvSpPr>
            <a:spLocks noGrp="1"/>
          </p:cNvSpPr>
          <p:nvPr>
            <p:ph type="pic" sz="quarter" idx="10"/>
          </p:nvPr>
        </p:nvSpPr>
        <p:spPr>
          <a:xfrm>
            <a:off x="0" y="2"/>
            <a:ext cx="5361756" cy="5576340"/>
          </a:xfrm>
          <a:custGeom>
            <a:avLst/>
            <a:gdLst>
              <a:gd name="connsiteX0" fmla="*/ 0 w 5583676"/>
              <a:gd name="connsiteY0" fmla="*/ 0 h 5807141"/>
              <a:gd name="connsiteX1" fmla="*/ 4821282 w 5583676"/>
              <a:gd name="connsiteY1" fmla="*/ 0 h 5807141"/>
              <a:gd name="connsiteX2" fmla="*/ 4969237 w 5583676"/>
              <a:gd name="connsiteY2" fmla="*/ 197858 h 5807141"/>
              <a:gd name="connsiteX3" fmla="*/ 5583676 w 5583676"/>
              <a:gd name="connsiteY3" fmla="*/ 2209393 h 5807141"/>
              <a:gd name="connsiteX4" fmla="*/ 1985928 w 5583676"/>
              <a:gd name="connsiteY4" fmla="*/ 5807141 h 5807141"/>
              <a:gd name="connsiteX5" fmla="*/ 271028 w 5583676"/>
              <a:gd name="connsiteY5" fmla="*/ 5372912 h 5807141"/>
              <a:gd name="connsiteX6" fmla="*/ 0 w 5583676"/>
              <a:gd name="connsiteY6" fmla="*/ 5208259 h 580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3676" h="5807141">
                <a:moveTo>
                  <a:pt x="0" y="0"/>
                </a:moveTo>
                <a:lnTo>
                  <a:pt x="4821282" y="0"/>
                </a:lnTo>
                <a:lnTo>
                  <a:pt x="4969237" y="197858"/>
                </a:lnTo>
                <a:cubicBezTo>
                  <a:pt x="5357162" y="772062"/>
                  <a:pt x="5583676" y="1464275"/>
                  <a:pt x="5583676" y="2209393"/>
                </a:cubicBezTo>
                <a:cubicBezTo>
                  <a:pt x="5583676" y="4196374"/>
                  <a:pt x="3972909" y="5807141"/>
                  <a:pt x="1985928" y="5807141"/>
                </a:cubicBezTo>
                <a:cubicBezTo>
                  <a:pt x="1364997" y="5807141"/>
                  <a:pt x="780805" y="5649840"/>
                  <a:pt x="271028" y="5372912"/>
                </a:cubicBezTo>
                <a:lnTo>
                  <a:pt x="0" y="5208259"/>
                </a:lnTo>
                <a:close/>
              </a:path>
            </a:pathLst>
          </a:custGeom>
        </p:spPr>
        <p:txBody>
          <a:bodyPr wrap="square">
            <a:noAutofit/>
          </a:bodyPr>
          <a:lstStyle/>
          <a:p>
            <a:endParaRPr lang="en-ID"/>
          </a:p>
        </p:txBody>
      </p:sp>
      <p:pic>
        <p:nvPicPr>
          <p:cNvPr id="5" name="Picture 4">
            <a:extLst>
              <a:ext uri="{FF2B5EF4-FFF2-40B4-BE49-F238E27FC236}">
                <a16:creationId xmlns:a16="http://schemas.microsoft.com/office/drawing/2014/main" id="{874BD607-30DD-01B4-FEC5-C551174013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7" name="Text Placeholder 9">
            <a:extLst>
              <a:ext uri="{FF2B5EF4-FFF2-40B4-BE49-F238E27FC236}">
                <a16:creationId xmlns:a16="http://schemas.microsoft.com/office/drawing/2014/main" id="{49833E0D-0F68-A167-F651-41198813C959}"/>
              </a:ext>
            </a:extLst>
          </p:cNvPr>
          <p:cNvSpPr>
            <a:spLocks noGrp="1"/>
          </p:cNvSpPr>
          <p:nvPr>
            <p:ph type="body" sz="quarter" idx="12" hasCustomPrompt="1"/>
          </p:nvPr>
        </p:nvSpPr>
        <p:spPr>
          <a:xfrm>
            <a:off x="6405838" y="2520361"/>
            <a:ext cx="3746347" cy="269731"/>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8" name="Text Placeholder 27">
            <a:extLst>
              <a:ext uri="{FF2B5EF4-FFF2-40B4-BE49-F238E27FC236}">
                <a16:creationId xmlns:a16="http://schemas.microsoft.com/office/drawing/2014/main" id="{50B11DF9-53AA-DA5A-83EE-A720B6B96952}"/>
              </a:ext>
            </a:extLst>
          </p:cNvPr>
          <p:cNvSpPr>
            <a:spLocks noGrp="1"/>
          </p:cNvSpPr>
          <p:nvPr>
            <p:ph type="body" sz="quarter" idx="11" hasCustomPrompt="1"/>
          </p:nvPr>
        </p:nvSpPr>
        <p:spPr>
          <a:xfrm>
            <a:off x="6405838" y="3124200"/>
            <a:ext cx="4130261" cy="2869088"/>
          </a:xfrm>
          <a:prstGeom prst="rect">
            <a:avLst/>
          </a:prstGeom>
        </p:spPr>
        <p:txBody>
          <a:bodyPr numCol="1"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p:txBody>
      </p:sp>
      <p:sp>
        <p:nvSpPr>
          <p:cNvPr id="9" name="Title Placeholder 1">
            <a:extLst>
              <a:ext uri="{FF2B5EF4-FFF2-40B4-BE49-F238E27FC236}">
                <a16:creationId xmlns:a16="http://schemas.microsoft.com/office/drawing/2014/main" id="{E2BD1A79-E7D5-1B02-B8D8-493F8C96AE9B}"/>
              </a:ext>
            </a:extLst>
          </p:cNvPr>
          <p:cNvSpPr>
            <a:spLocks noGrp="1"/>
          </p:cNvSpPr>
          <p:nvPr>
            <p:ph type="title" hasCustomPrompt="1"/>
          </p:nvPr>
        </p:nvSpPr>
        <p:spPr>
          <a:xfrm>
            <a:off x="6405838" y="1362117"/>
            <a:ext cx="4372964" cy="974683"/>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1144893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pag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31B2C4-B36D-238F-685C-6F41A782AD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10" name="Text Placeholder 9">
            <a:extLst>
              <a:ext uri="{FF2B5EF4-FFF2-40B4-BE49-F238E27FC236}">
                <a16:creationId xmlns:a16="http://schemas.microsoft.com/office/drawing/2014/main" id="{66EB0B7E-B037-781E-0136-EEDD972A235E}"/>
              </a:ext>
            </a:extLst>
          </p:cNvPr>
          <p:cNvSpPr>
            <a:spLocks noGrp="1"/>
          </p:cNvSpPr>
          <p:nvPr>
            <p:ph type="body" sz="quarter" idx="12" hasCustomPrompt="1"/>
          </p:nvPr>
        </p:nvSpPr>
        <p:spPr>
          <a:xfrm>
            <a:off x="1164236" y="1676840"/>
            <a:ext cx="9781132" cy="297295"/>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14" name="Text Placeholder 27">
            <a:extLst>
              <a:ext uri="{FF2B5EF4-FFF2-40B4-BE49-F238E27FC236}">
                <a16:creationId xmlns:a16="http://schemas.microsoft.com/office/drawing/2014/main" id="{BDD16697-4913-044C-E019-0C04D957F5D3}"/>
              </a:ext>
            </a:extLst>
          </p:cNvPr>
          <p:cNvSpPr>
            <a:spLocks noGrp="1"/>
          </p:cNvSpPr>
          <p:nvPr>
            <p:ph type="body" sz="quarter" idx="14" hasCustomPrompt="1"/>
          </p:nvPr>
        </p:nvSpPr>
        <p:spPr>
          <a:xfrm>
            <a:off x="1164236" y="2376768"/>
            <a:ext cx="9781132" cy="2804392"/>
          </a:xfrm>
          <a:prstGeom prst="rect">
            <a:avLst/>
          </a:prstGeom>
        </p:spPr>
        <p:txBody>
          <a:bodyPr numCol="2"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algn="just"/>
            <a:endParaRPr lang="en-GB" b="0" i="0">
              <a:solidFill>
                <a:srgbClr val="000000"/>
              </a:solidFill>
              <a:effectLst/>
              <a:latin typeface="Open Sans" panose="020B0606030504020204" pitchFamily="34" charset="0"/>
            </a:endParaRPr>
          </a:p>
        </p:txBody>
      </p:sp>
      <p:sp>
        <p:nvSpPr>
          <p:cNvPr id="16" name="Title Placeholder 1">
            <a:extLst>
              <a:ext uri="{FF2B5EF4-FFF2-40B4-BE49-F238E27FC236}">
                <a16:creationId xmlns:a16="http://schemas.microsoft.com/office/drawing/2014/main" id="{A3DC695B-4303-D4B0-E073-E536EB2BA3FF}"/>
              </a:ext>
            </a:extLst>
          </p:cNvPr>
          <p:cNvSpPr>
            <a:spLocks noGrp="1"/>
          </p:cNvSpPr>
          <p:nvPr>
            <p:ph type="title" hasCustomPrompt="1"/>
          </p:nvPr>
        </p:nvSpPr>
        <p:spPr>
          <a:xfrm>
            <a:off x="1164236" y="1029581"/>
            <a:ext cx="10561786" cy="481719"/>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40598462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age_White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18" name="Text Placeholder 20">
            <a:extLst>
              <a:ext uri="{FF2B5EF4-FFF2-40B4-BE49-F238E27FC236}">
                <a16:creationId xmlns:a16="http://schemas.microsoft.com/office/drawing/2014/main" id="{E53D284A-6663-FDB0-5F56-73602C384F47}"/>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39F9467C-CD0E-4791-A1B2-C9C390CD96CA}"/>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19" name="Text Placeholder 23">
            <a:extLst>
              <a:ext uri="{FF2B5EF4-FFF2-40B4-BE49-F238E27FC236}">
                <a16:creationId xmlns:a16="http://schemas.microsoft.com/office/drawing/2014/main" id="{1532B562-FA01-6FE2-73C1-15951028297E}"/>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0" name="Text Placeholder 23">
            <a:extLst>
              <a:ext uri="{FF2B5EF4-FFF2-40B4-BE49-F238E27FC236}">
                <a16:creationId xmlns:a16="http://schemas.microsoft.com/office/drawing/2014/main" id="{960F17D7-4AF5-8AE1-9D4A-BD239B7EDCC1}"/>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6C442C7E-28DC-DD88-6050-52B98EEF92B9}"/>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EFACA639-18E3-E19C-CDBE-E98C710E5A6D}"/>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414DBABB-54B3-0BEA-BF33-83B45A2F23FC}"/>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41" name="Text Placeholder 20">
            <a:extLst>
              <a:ext uri="{FF2B5EF4-FFF2-40B4-BE49-F238E27FC236}">
                <a16:creationId xmlns:a16="http://schemas.microsoft.com/office/drawing/2014/main" id="{D70DF294-C5B6-A848-9D7B-7A9925BC1D11}"/>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42" name="Text Placeholder 20">
            <a:extLst>
              <a:ext uri="{FF2B5EF4-FFF2-40B4-BE49-F238E27FC236}">
                <a16:creationId xmlns:a16="http://schemas.microsoft.com/office/drawing/2014/main" id="{A6922893-F5A6-7790-B17B-876457C2D447}"/>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43" name="Text Placeholder 20">
            <a:extLst>
              <a:ext uri="{FF2B5EF4-FFF2-40B4-BE49-F238E27FC236}">
                <a16:creationId xmlns:a16="http://schemas.microsoft.com/office/drawing/2014/main" id="{F00C0215-3E16-8C41-B923-BEB80A9EF6D8}"/>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44" name="Text Placeholder 20">
            <a:extLst>
              <a:ext uri="{FF2B5EF4-FFF2-40B4-BE49-F238E27FC236}">
                <a16:creationId xmlns:a16="http://schemas.microsoft.com/office/drawing/2014/main" id="{3D964D03-4B65-4674-BA59-9FE290D8F050}"/>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1774899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Page_Black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20" name="Text Placeholder 20">
            <a:extLst>
              <a:ext uri="{FF2B5EF4-FFF2-40B4-BE49-F238E27FC236}">
                <a16:creationId xmlns:a16="http://schemas.microsoft.com/office/drawing/2014/main" id="{AA9293D6-D06C-56B6-3093-58455CA7EA06}"/>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9" name="Text Placeholder 23">
            <a:extLst>
              <a:ext uri="{FF2B5EF4-FFF2-40B4-BE49-F238E27FC236}">
                <a16:creationId xmlns:a16="http://schemas.microsoft.com/office/drawing/2014/main" id="{FAC4F8B4-5425-12ED-7C09-0F1AF7F48F7E}"/>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DA23F4AA-3F18-FB17-7EF2-48B23D790F47}"/>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DEF9E4A0-F657-6DF2-EFF0-E39C9E203205}"/>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DCA01D3D-C43F-0DC1-E19C-00BE6FEEDAB7}"/>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24" name="Title Placeholder 1">
            <a:extLst>
              <a:ext uri="{FF2B5EF4-FFF2-40B4-BE49-F238E27FC236}">
                <a16:creationId xmlns:a16="http://schemas.microsoft.com/office/drawing/2014/main" id="{C94B1862-7C1D-BE1D-B6FD-6EF86EB913E6}"/>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25" name="Text Placeholder 23">
            <a:extLst>
              <a:ext uri="{FF2B5EF4-FFF2-40B4-BE49-F238E27FC236}">
                <a16:creationId xmlns:a16="http://schemas.microsoft.com/office/drawing/2014/main" id="{0D14575B-34E5-F548-B842-B7309A7854D8}"/>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6" name="Text Placeholder 20">
            <a:extLst>
              <a:ext uri="{FF2B5EF4-FFF2-40B4-BE49-F238E27FC236}">
                <a16:creationId xmlns:a16="http://schemas.microsoft.com/office/drawing/2014/main" id="{A04D1E70-F43E-B030-277E-F79FC251956E}"/>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27" name="Text Placeholder 20">
            <a:extLst>
              <a:ext uri="{FF2B5EF4-FFF2-40B4-BE49-F238E27FC236}">
                <a16:creationId xmlns:a16="http://schemas.microsoft.com/office/drawing/2014/main" id="{E622C6B5-9223-54F9-999E-4CDB3BB690CC}"/>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28" name="Text Placeholder 20">
            <a:extLst>
              <a:ext uri="{FF2B5EF4-FFF2-40B4-BE49-F238E27FC236}">
                <a16:creationId xmlns:a16="http://schemas.microsoft.com/office/drawing/2014/main" id="{4967F498-F915-CD35-2D77-8FDE982A7D9F}"/>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29" name="Text Placeholder 20">
            <a:extLst>
              <a:ext uri="{FF2B5EF4-FFF2-40B4-BE49-F238E27FC236}">
                <a16:creationId xmlns:a16="http://schemas.microsoft.com/office/drawing/2014/main" id="{46A7263F-28AE-035A-6659-6B4CC8C29B5D}"/>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33444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52967" y="1762126"/>
            <a:ext cx="10079567" cy="4683125"/>
          </a:xfrm>
          <a:prstGeom prst="rect">
            <a:avLst/>
          </a:prstGeom>
        </p:spPr>
        <p:txBody>
          <a:bodyPr/>
          <a:lstStyle>
            <a:lvl1pPr marL="285750" indent="-285750">
              <a:buFont typeface="Arial" charset="0"/>
              <a:buChar char="•"/>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335088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452967" y="2441576"/>
            <a:ext cx="10035117"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149002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1357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8" r:id="rId8"/>
    <p:sldLayoutId id="2147483661" r:id="rId9"/>
    <p:sldLayoutId id="2147483662" r:id="rId10"/>
    <p:sldLayoutId id="2147483663" r:id="rId11"/>
    <p:sldLayoutId id="2147483664" r:id="rId12"/>
    <p:sldLayoutId id="2147483665" r:id="rId13"/>
    <p:sldLayoutId id="2147483666" r:id="rId14"/>
    <p:sldLayoutId id="2147483667" r:id="rId15"/>
  </p:sldLayoutIdLst>
  <p:txStyles>
    <p:titleStyle>
      <a:lvl1pPr algn="l" defTabSz="914400" rtl="0" eaLnBrk="1" latinLnBrk="0" hangingPunct="1">
        <a:lnSpc>
          <a:spcPct val="90000"/>
        </a:lnSpc>
        <a:spcBef>
          <a:spcPct val="0"/>
        </a:spcBef>
        <a:buNone/>
        <a:defRPr sz="60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law.exeter.ac.uk/research/interventioninitiative/" TargetMode="External"/><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hyperlink" Target="https://equality.leeds.ac.uk/support-and-resources/becoming-an-active-bystander/" TargetMode="External"/><Relationship Id="rId4" Type="http://schemas.openxmlformats.org/officeDocument/2006/relationships/hyperlink" Target="https://righttobe.org/bystander-intervention-train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F007885-B419-7F99-6EBB-30C480F06B9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250" r="28250"/>
          <a:stretch/>
        </p:blipFill>
        <p:spPr>
          <a:xfrm>
            <a:off x="5500513" y="0"/>
            <a:ext cx="6691487" cy="6858000"/>
          </a:xfrm>
        </p:spPr>
      </p:pic>
      <p:sp>
        <p:nvSpPr>
          <p:cNvPr id="3" name="Text Placeholder 2">
            <a:extLst>
              <a:ext uri="{FF2B5EF4-FFF2-40B4-BE49-F238E27FC236}">
                <a16:creationId xmlns:a16="http://schemas.microsoft.com/office/drawing/2014/main" id="{F2DF696F-1248-BF82-9EB7-C0B1D23AB558}"/>
              </a:ext>
            </a:extLst>
          </p:cNvPr>
          <p:cNvSpPr>
            <a:spLocks noGrp="1"/>
          </p:cNvSpPr>
          <p:nvPr>
            <p:ph type="body" sz="quarter" idx="12"/>
          </p:nvPr>
        </p:nvSpPr>
        <p:spPr>
          <a:xfrm>
            <a:off x="3347511" y="6051392"/>
            <a:ext cx="1730517" cy="473070"/>
          </a:xfrm>
        </p:spPr>
        <p:txBody>
          <a:bodyPr>
            <a:normAutofit lnSpcReduction="10000"/>
          </a:bodyPr>
          <a:lstStyle/>
          <a:p>
            <a:endParaRPr lang="en-US" dirty="0"/>
          </a:p>
        </p:txBody>
      </p:sp>
      <p:sp>
        <p:nvSpPr>
          <p:cNvPr id="4" name="Title 3">
            <a:extLst>
              <a:ext uri="{FF2B5EF4-FFF2-40B4-BE49-F238E27FC236}">
                <a16:creationId xmlns:a16="http://schemas.microsoft.com/office/drawing/2014/main" id="{11319B7A-CF6F-0E49-6F0B-5FA44DC87E78}"/>
              </a:ext>
            </a:extLst>
          </p:cNvPr>
          <p:cNvSpPr>
            <a:spLocks noGrp="1"/>
          </p:cNvSpPr>
          <p:nvPr>
            <p:ph type="title"/>
          </p:nvPr>
        </p:nvSpPr>
        <p:spPr/>
        <p:txBody>
          <a:bodyPr/>
          <a:lstStyle/>
          <a:p>
            <a:r>
              <a:rPr lang="en-GB" sz="3200" b="1" dirty="0">
                <a:effectLst/>
                <a:latin typeface="Arial" panose="020B0604020202020204" pitchFamily="34" charset="0"/>
                <a:ea typeface="Times New Roman" panose="02020603050405020304" pitchFamily="18" charset="0"/>
              </a:rPr>
              <a:t>Active Bystander Intervention</a:t>
            </a:r>
            <a:endParaRPr lang="en-US" sz="3200" dirty="0"/>
          </a:p>
        </p:txBody>
      </p:sp>
      <p:pic>
        <p:nvPicPr>
          <p:cNvPr id="7" name="Picture 6">
            <a:extLst>
              <a:ext uri="{FF2B5EF4-FFF2-40B4-BE49-F238E27FC236}">
                <a16:creationId xmlns:a16="http://schemas.microsoft.com/office/drawing/2014/main" id="{28CCAFE1-BDE5-518E-3BE4-96FE24A94359}"/>
              </a:ext>
            </a:extLst>
          </p:cNvPr>
          <p:cNvPicPr>
            <a:picLocks noChangeAspect="1"/>
          </p:cNvPicPr>
          <p:nvPr/>
        </p:nvPicPr>
        <p:blipFill>
          <a:blip r:embed="rId3"/>
          <a:stretch>
            <a:fillRect/>
          </a:stretch>
        </p:blipFill>
        <p:spPr>
          <a:xfrm>
            <a:off x="996553" y="6071834"/>
            <a:ext cx="1543050" cy="452628"/>
          </a:xfrm>
          <a:prstGeom prst="rect">
            <a:avLst/>
          </a:prstGeom>
        </p:spPr>
      </p:pic>
    </p:spTree>
    <p:extLst>
      <p:ext uri="{BB962C8B-B14F-4D97-AF65-F5344CB8AC3E}">
        <p14:creationId xmlns:p14="http://schemas.microsoft.com/office/powerpoint/2010/main" val="386083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DFAC-5D24-536A-E16B-0D6B67B33C8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8A2FB53-08DA-85AD-5F4B-D9E202D55F19}"/>
              </a:ext>
            </a:extLst>
          </p:cNvPr>
          <p:cNvSpPr>
            <a:spLocks noGrp="1"/>
          </p:cNvSpPr>
          <p:nvPr>
            <p:ph type="body" sz="quarter" idx="14"/>
          </p:nvPr>
        </p:nvSpPr>
        <p:spPr>
          <a:xfrm>
            <a:off x="1086415" y="2502213"/>
            <a:ext cx="10193529" cy="3894690"/>
          </a:xfrm>
        </p:spPr>
        <p:txBody>
          <a:bodyPr/>
          <a:lstStyle/>
          <a:p>
            <a:pPr algn="just">
              <a:lnSpc>
                <a:spcPct val="100000"/>
              </a:lnSpc>
            </a:pPr>
            <a:r>
              <a:rPr lang="en-GB" sz="1600" b="1" dirty="0"/>
              <a:t>Direct actions: </a:t>
            </a:r>
          </a:p>
          <a:p>
            <a:pPr marL="285750" indent="-285750" algn="just">
              <a:lnSpc>
                <a:spcPct val="100000"/>
              </a:lnSpc>
              <a:buFont typeface="Arial" panose="020B0604020202020204" pitchFamily="34" charset="0"/>
              <a:buChar char="•"/>
            </a:pPr>
            <a:r>
              <a:rPr lang="en-GB" sz="1600" b="1" dirty="0"/>
              <a:t>Delegate: </a:t>
            </a:r>
            <a:r>
              <a:rPr lang="en-GB" sz="1600" dirty="0"/>
              <a:t>if you didn’t feel safe intervening, ask someone else to take action or report the incident through appropriate channels. </a:t>
            </a:r>
          </a:p>
          <a:p>
            <a:pPr marL="285750" indent="-285750" algn="just">
              <a:lnSpc>
                <a:spcPct val="100000"/>
              </a:lnSpc>
              <a:buFont typeface="Arial" panose="020B0604020202020204" pitchFamily="34" charset="0"/>
              <a:buChar char="•"/>
            </a:pPr>
            <a:r>
              <a:rPr lang="en-GB" sz="1600" b="1" dirty="0"/>
              <a:t>Build bystander allies: </a:t>
            </a:r>
            <a:r>
              <a:rPr lang="en-GB" sz="1600" dirty="0"/>
              <a:t>if others witnessed the incident, connect with them to discuss what happened and create a plan for responding to similar situations in the future. </a:t>
            </a:r>
          </a:p>
          <a:p>
            <a:pPr marL="285750" indent="-285750" algn="just">
              <a:lnSpc>
                <a:spcPct val="100000"/>
              </a:lnSpc>
              <a:buFont typeface="Arial" panose="020B0604020202020204" pitchFamily="34" charset="0"/>
              <a:buChar char="•"/>
            </a:pPr>
            <a:r>
              <a:rPr lang="en-GB" sz="1600" b="1" dirty="0"/>
              <a:t>Report: </a:t>
            </a:r>
            <a:r>
              <a:rPr lang="en-GB" sz="1600" dirty="0"/>
              <a:t>use formal reporting systems when available to document the incident and ensure accountability. </a:t>
            </a:r>
            <a:endParaRPr lang="en-GB" sz="1600" b="1" dirty="0"/>
          </a:p>
          <a:p>
            <a:pPr marL="285750" indent="-285750" algn="just">
              <a:lnSpc>
                <a:spcPct val="100000"/>
              </a:lnSpc>
              <a:buFont typeface="Arial" panose="020B0604020202020204" pitchFamily="34" charset="0"/>
              <a:buChar char="•"/>
            </a:pPr>
            <a:endParaRPr lang="en-GB" sz="1600" dirty="0"/>
          </a:p>
          <a:p>
            <a:pPr algn="just">
              <a:lnSpc>
                <a:spcPct val="100000"/>
              </a:lnSpc>
            </a:pPr>
            <a:r>
              <a:rPr lang="en-GB" sz="1600" b="1" dirty="0"/>
              <a:t>Indirect actions: </a:t>
            </a:r>
          </a:p>
          <a:p>
            <a:pPr marL="285750" indent="-285750" algn="just">
              <a:lnSpc>
                <a:spcPct val="100000"/>
              </a:lnSpc>
              <a:buFont typeface="Arial" panose="020B0604020202020204" pitchFamily="34" charset="0"/>
              <a:buChar char="•"/>
            </a:pPr>
            <a:r>
              <a:rPr lang="en-GB" sz="1600" b="1" dirty="0"/>
              <a:t>Check in with the person affected: </a:t>
            </a:r>
            <a:r>
              <a:rPr lang="en-GB" sz="1600" dirty="0"/>
              <a:t>approach them privately and ask how they are doing. </a:t>
            </a:r>
          </a:p>
          <a:p>
            <a:pPr marL="285750" indent="-285750" algn="just">
              <a:lnSpc>
                <a:spcPct val="100000"/>
              </a:lnSpc>
              <a:buFont typeface="Arial" panose="020B0604020202020204" pitchFamily="34" charset="0"/>
              <a:buChar char="•"/>
            </a:pPr>
            <a:r>
              <a:rPr lang="en-GB" sz="1600" b="1" dirty="0"/>
              <a:t>Offer support—even if they say they’re fine: </a:t>
            </a:r>
            <a:r>
              <a:rPr lang="en-GB" sz="1600" dirty="0"/>
              <a:t>your presence and concern can be reassuring. </a:t>
            </a:r>
          </a:p>
          <a:p>
            <a:pPr marL="285750" indent="-285750" algn="just">
              <a:lnSpc>
                <a:spcPct val="100000"/>
              </a:lnSpc>
              <a:buFont typeface="Arial" panose="020B0604020202020204" pitchFamily="34" charset="0"/>
              <a:buChar char="•"/>
            </a:pPr>
            <a:r>
              <a:rPr lang="en-GB" sz="1600" b="1" dirty="0"/>
              <a:t>Listen without judgement: </a:t>
            </a:r>
            <a:r>
              <a:rPr lang="en-GB" sz="1600" dirty="0"/>
              <a:t>let them share their experience if they choose to.</a:t>
            </a:r>
          </a:p>
        </p:txBody>
      </p:sp>
      <p:sp>
        <p:nvSpPr>
          <p:cNvPr id="4" name="Title 3">
            <a:extLst>
              <a:ext uri="{FF2B5EF4-FFF2-40B4-BE49-F238E27FC236}">
                <a16:creationId xmlns:a16="http://schemas.microsoft.com/office/drawing/2014/main" id="{ED671E68-4EBE-6112-F7AB-CE04A81B50F8}"/>
              </a:ext>
            </a:extLst>
          </p:cNvPr>
          <p:cNvSpPr>
            <a:spLocks noGrp="1"/>
          </p:cNvSpPr>
          <p:nvPr>
            <p:ph type="title"/>
          </p:nvPr>
        </p:nvSpPr>
        <p:spPr>
          <a:xfrm>
            <a:off x="1086415" y="899553"/>
            <a:ext cx="10561786" cy="481719"/>
          </a:xfrm>
        </p:spPr>
        <p:txBody>
          <a:bodyPr/>
          <a:lstStyle/>
          <a:p>
            <a:r>
              <a:rPr lang="en-GB" sz="2400" dirty="0"/>
              <a:t>Intervening </a:t>
            </a:r>
            <a:r>
              <a:rPr lang="en-GB" sz="2400" i="1" dirty="0"/>
              <a:t>after </a:t>
            </a:r>
            <a:r>
              <a:rPr lang="en-GB" sz="2400" dirty="0"/>
              <a:t>the incident</a:t>
            </a:r>
          </a:p>
        </p:txBody>
      </p:sp>
      <p:cxnSp>
        <p:nvCxnSpPr>
          <p:cNvPr id="6" name="Straight Connector 5">
            <a:extLst>
              <a:ext uri="{FF2B5EF4-FFF2-40B4-BE49-F238E27FC236}">
                <a16:creationId xmlns:a16="http://schemas.microsoft.com/office/drawing/2014/main" id="{9E86F0D9-EB78-D2B0-0BC8-16144270580B}"/>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9406177E-9ECE-48D5-7FA5-FE15C1C31EB5}"/>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p>
        </p:txBody>
      </p:sp>
      <p:pic>
        <p:nvPicPr>
          <p:cNvPr id="7" name="Picture 6">
            <a:extLst>
              <a:ext uri="{FF2B5EF4-FFF2-40B4-BE49-F238E27FC236}">
                <a16:creationId xmlns:a16="http://schemas.microsoft.com/office/drawing/2014/main" id="{BE63814D-80D1-8813-28C7-2FE1C45DDF8B}"/>
              </a:ext>
            </a:extLst>
          </p:cNvPr>
          <p:cNvPicPr>
            <a:picLocks noChangeAspect="1"/>
          </p:cNvPicPr>
          <p:nvPr/>
        </p:nvPicPr>
        <p:blipFill>
          <a:blip r:embed="rId2"/>
          <a:stretch>
            <a:fillRect/>
          </a:stretch>
        </p:blipFill>
        <p:spPr>
          <a:xfrm>
            <a:off x="10182972" y="5992542"/>
            <a:ext cx="1543050" cy="452628"/>
          </a:xfrm>
          <a:prstGeom prst="rect">
            <a:avLst/>
          </a:prstGeom>
        </p:spPr>
      </p:pic>
      <p:sp>
        <p:nvSpPr>
          <p:cNvPr id="9" name="Text Placeholder 8">
            <a:extLst>
              <a:ext uri="{FF2B5EF4-FFF2-40B4-BE49-F238E27FC236}">
                <a16:creationId xmlns:a16="http://schemas.microsoft.com/office/drawing/2014/main" id="{70606DD6-4CFD-25A1-9ACB-14C825880B7C}"/>
              </a:ext>
            </a:extLst>
          </p:cNvPr>
          <p:cNvSpPr>
            <a:spLocks noGrp="1"/>
          </p:cNvSpPr>
          <p:nvPr>
            <p:ph type="body" sz="quarter" idx="12"/>
          </p:nvPr>
        </p:nvSpPr>
        <p:spPr>
          <a:xfrm>
            <a:off x="1086415" y="1511221"/>
            <a:ext cx="10214404" cy="873633"/>
          </a:xfrm>
        </p:spPr>
        <p:txBody>
          <a:bodyPr/>
          <a:lstStyle/>
          <a:p>
            <a:r>
              <a:rPr lang="en-GB" dirty="0"/>
              <a:t>Even if you weren’t able to intervene during the incident, your response afterward can still make a meaningful impact. Post-incident support helps the targeted person feel seen, heard, and validated—and it can help prevent future occurrences. </a:t>
            </a:r>
          </a:p>
        </p:txBody>
      </p:sp>
    </p:spTree>
    <p:extLst>
      <p:ext uri="{BB962C8B-B14F-4D97-AF65-F5344CB8AC3E}">
        <p14:creationId xmlns:p14="http://schemas.microsoft.com/office/powerpoint/2010/main" val="300229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EB02B-1F3F-10E2-7F13-1BB027B1EF97}"/>
              </a:ext>
            </a:extLst>
          </p:cNvPr>
          <p:cNvSpPr>
            <a:spLocks noGrp="1"/>
          </p:cNvSpPr>
          <p:nvPr>
            <p:ph type="body" sz="quarter" idx="10"/>
          </p:nvPr>
        </p:nvSpPr>
        <p:spPr>
          <a:xfrm>
            <a:off x="452967" y="1331238"/>
            <a:ext cx="10079567" cy="4683125"/>
          </a:xfrm>
        </p:spPr>
        <p:txBody>
          <a:bodyPr lIns="91440" tIns="45720" rIns="91440" bIns="45720" anchor="t"/>
          <a:lstStyle/>
          <a:p>
            <a:r>
              <a:rPr lang="en-GB" sz="2400" dirty="0">
                <a:solidFill>
                  <a:schemeClr val="tx2"/>
                </a:solidFill>
              </a:rPr>
              <a:t>The Intervention Initiative developed by the University of Exeter.</a:t>
            </a:r>
            <a:r>
              <a:rPr lang="en-GB" sz="2400" dirty="0"/>
              <a:t> </a:t>
            </a:r>
            <a:r>
              <a:rPr lang="en-GB" sz="2400" dirty="0">
                <a:hlinkClick r:id="rId3"/>
              </a:rPr>
              <a:t>https://law.exeter.ac.uk/research/interventioninitiative/</a:t>
            </a:r>
            <a:endParaRPr lang="en-GB" sz="2400" dirty="0"/>
          </a:p>
          <a:p>
            <a:r>
              <a:rPr lang="en-GB" sz="2400" dirty="0">
                <a:solidFill>
                  <a:schemeClr val="tx2"/>
                </a:solidFill>
              </a:rPr>
              <a:t>Bystander Intervention developed by the Right to Be.</a:t>
            </a:r>
            <a:r>
              <a:rPr lang="en-GB" sz="2400" dirty="0"/>
              <a:t> </a:t>
            </a:r>
            <a:r>
              <a:rPr lang="en-GB" sz="2400" dirty="0">
                <a:hlinkClick r:id="rId4"/>
              </a:rPr>
              <a:t>https://righttobe.org/bystander-intervention-training/</a:t>
            </a:r>
            <a:endParaRPr lang="en-GB" sz="2400" dirty="0"/>
          </a:p>
          <a:p>
            <a:r>
              <a:rPr lang="en-GB" sz="2400" dirty="0">
                <a:solidFill>
                  <a:schemeClr val="tx2"/>
                </a:solidFill>
              </a:rPr>
              <a:t>Becoming an active bystander. University of Leeds.</a:t>
            </a:r>
            <a:r>
              <a:rPr lang="en-GB" sz="2400" dirty="0"/>
              <a:t> </a:t>
            </a:r>
            <a:r>
              <a:rPr lang="en-GB" sz="2400" dirty="0">
                <a:hlinkClick r:id="rId5"/>
              </a:rPr>
              <a:t>https://equality.leeds.ac.uk/support-and-resources/becoming-an-active-bystander/</a:t>
            </a:r>
            <a:endParaRPr lang="en-GB" sz="2400" dirty="0"/>
          </a:p>
          <a:p>
            <a:r>
              <a:rPr lang="en-GB" sz="2400" dirty="0">
                <a:solidFill>
                  <a:schemeClr val="tx2"/>
                </a:solidFill>
              </a:rPr>
              <a:t>Berkowitz, A. 2009. Response-Ability: A complete guide to bystander intervention. Chicago: Beck &amp; Co. </a:t>
            </a:r>
            <a:endParaRPr lang="en-GB" sz="2400" dirty="0">
              <a:solidFill>
                <a:schemeClr val="tx2"/>
              </a:solidFill>
              <a:cs typeface="Arial"/>
            </a:endParaRPr>
          </a:p>
          <a:p>
            <a:r>
              <a:rPr lang="en-GB" sz="2400" dirty="0">
                <a:solidFill>
                  <a:schemeClr val="tx2"/>
                </a:solidFill>
              </a:rPr>
              <a:t>Step Up! Strategies for effective helping. https://stepupprogram.org/facilitators/strategies-effective-helping/</a:t>
            </a:r>
            <a:endParaRPr lang="en-GB" sz="2400" dirty="0">
              <a:solidFill>
                <a:schemeClr val="tx2"/>
              </a:solidFill>
              <a:cs typeface="Arial"/>
            </a:endParaRPr>
          </a:p>
          <a:p>
            <a:endParaRPr lang="en-GB" sz="2400" dirty="0">
              <a:solidFill>
                <a:schemeClr val="tx2"/>
              </a:solidFill>
              <a:cs typeface="Arial"/>
            </a:endParaRPr>
          </a:p>
        </p:txBody>
      </p:sp>
      <p:sp>
        <p:nvSpPr>
          <p:cNvPr id="3" name="Text Placeholder 2">
            <a:extLst>
              <a:ext uri="{FF2B5EF4-FFF2-40B4-BE49-F238E27FC236}">
                <a16:creationId xmlns:a16="http://schemas.microsoft.com/office/drawing/2014/main" id="{3B307CD4-662F-1AF7-78F6-4651D4FA7411}"/>
              </a:ext>
            </a:extLst>
          </p:cNvPr>
          <p:cNvSpPr>
            <a:spLocks noGrp="1"/>
          </p:cNvSpPr>
          <p:nvPr>
            <p:ph type="body" sz="quarter" idx="11"/>
          </p:nvPr>
        </p:nvSpPr>
        <p:spPr/>
        <p:txBody>
          <a:bodyPr/>
          <a:lstStyle/>
          <a:p>
            <a:r>
              <a:rPr lang="en-GB" dirty="0"/>
              <a:t>Resources</a:t>
            </a:r>
          </a:p>
        </p:txBody>
      </p:sp>
    </p:spTree>
    <p:extLst>
      <p:ext uri="{BB962C8B-B14F-4D97-AF65-F5344CB8AC3E}">
        <p14:creationId xmlns:p14="http://schemas.microsoft.com/office/powerpoint/2010/main" val="186289911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3200" dirty="0"/>
              <a:t>Becoming an Active Bystander</a:t>
            </a:r>
          </a:p>
        </p:txBody>
      </p:sp>
      <p:sp>
        <p:nvSpPr>
          <p:cNvPr id="10" name="Content Placeholder 2">
            <a:extLst>
              <a:ext uri="{FF2B5EF4-FFF2-40B4-BE49-F238E27FC236}">
                <a16:creationId xmlns:a16="http://schemas.microsoft.com/office/drawing/2014/main" id="{23F43B04-5424-4D42-9C6F-D1DB6EAFE83A}"/>
              </a:ext>
            </a:extLst>
          </p:cNvPr>
          <p:cNvSpPr txBox="1">
            <a:spLocks/>
          </p:cNvSpPr>
          <p:nvPr/>
        </p:nvSpPr>
        <p:spPr>
          <a:xfrm>
            <a:off x="1164236" y="1733254"/>
            <a:ext cx="9220624" cy="35654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i="1" dirty="0">
                <a:solidFill>
                  <a:schemeClr val="tx2"/>
                </a:solidFill>
              </a:rPr>
              <a:t>“Bystander intervention is an effective strategy “because it places responsibility for changing the environment on the whole community” (Berkowitz, 2013). The bystander approach is a positive approach based upon inclusivity, empowerment, skills training and ‘being part of the solution’ and importantly gives men a positive and active role in the prevention of violence against women (Berkowitz, 2011; Berkowitz, 2013)”. </a:t>
            </a:r>
            <a:endParaRPr lang="en-GB" sz="2400" dirty="0">
              <a:solidFill>
                <a:schemeClr val="tx2"/>
              </a:solidFill>
            </a:endParaRPr>
          </a:p>
          <a:p>
            <a:endParaRPr lang="en-GB" dirty="0"/>
          </a:p>
          <a:p>
            <a:endParaRPr lang="en-GB" dirty="0"/>
          </a:p>
        </p:txBody>
      </p:sp>
      <p:pic>
        <p:nvPicPr>
          <p:cNvPr id="13" name="Picture 12"/>
          <p:cNvPicPr>
            <a:picLocks noChangeAspect="1"/>
          </p:cNvPicPr>
          <p:nvPr/>
        </p:nvPicPr>
        <p:blipFill>
          <a:blip r:embed="rId2"/>
          <a:stretch>
            <a:fillRect/>
          </a:stretch>
        </p:blipFill>
        <p:spPr>
          <a:xfrm>
            <a:off x="10182972" y="5992542"/>
            <a:ext cx="1543050" cy="452628"/>
          </a:xfrm>
          <a:prstGeom prst="rect">
            <a:avLst/>
          </a:prstGeom>
        </p:spPr>
      </p:pic>
      <p:sp>
        <p:nvSpPr>
          <p:cNvPr id="2" name="TextBox 1">
            <a:extLst>
              <a:ext uri="{FF2B5EF4-FFF2-40B4-BE49-F238E27FC236}">
                <a16:creationId xmlns:a16="http://schemas.microsoft.com/office/drawing/2014/main" id="{989AD9A6-E87C-9AD3-EC75-4CC4ECA932A2}"/>
              </a:ext>
            </a:extLst>
          </p:cNvPr>
          <p:cNvSpPr txBox="1"/>
          <p:nvPr/>
        </p:nvSpPr>
        <p:spPr>
          <a:xfrm>
            <a:off x="753428" y="5520642"/>
            <a:ext cx="10972594" cy="307777"/>
          </a:xfrm>
          <a:prstGeom prst="rect">
            <a:avLst/>
          </a:prstGeom>
          <a:noFill/>
        </p:spPr>
        <p:txBody>
          <a:bodyPr wrap="square" rtlCol="0">
            <a:spAutoFit/>
          </a:bodyPr>
          <a:lstStyle/>
          <a:p>
            <a:pPr algn="r"/>
            <a:r>
              <a:rPr lang="en-GB" sz="1400" dirty="0"/>
              <a:t>The Intervention Initiative, University of Exeter. https://law.exeter.ac.uk/research/interventioninitiative/toolkit/</a:t>
            </a:r>
          </a:p>
        </p:txBody>
      </p:sp>
    </p:spTree>
    <p:extLst>
      <p:ext uri="{BB962C8B-B14F-4D97-AF65-F5344CB8AC3E}">
        <p14:creationId xmlns:p14="http://schemas.microsoft.com/office/powerpoint/2010/main" val="68192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CCC75-6F0A-1553-A126-079B2A3DC71F}"/>
              </a:ext>
            </a:extLst>
          </p:cNvPr>
          <p:cNvSpPr>
            <a:spLocks noGrp="1"/>
          </p:cNvSpPr>
          <p:nvPr>
            <p:ph type="title"/>
          </p:nvPr>
        </p:nvSpPr>
        <p:spPr/>
        <p:txBody>
          <a:bodyPr/>
          <a:lstStyle/>
          <a:p>
            <a:r>
              <a:rPr kumimoji="0" lang="en-GB" sz="4400" b="0" i="0" u="none" strike="noStrike" kern="1200" cap="none" spc="0" normalizeH="0" baseline="0" noProof="0" dirty="0">
                <a:ln>
                  <a:noFill/>
                </a:ln>
                <a:effectLst/>
                <a:uLnTx/>
                <a:uFillTx/>
                <a:ea typeface="+mj-ea"/>
                <a:cs typeface="+mj-cs"/>
              </a:rPr>
              <a:t>The 4 D’s of Bystander Intervention</a:t>
            </a:r>
            <a:endParaRPr lang="en-GB" dirty="0"/>
          </a:p>
        </p:txBody>
      </p:sp>
      <p:graphicFrame>
        <p:nvGraphicFramePr>
          <p:cNvPr id="5" name="Content Placeholder 2">
            <a:extLst>
              <a:ext uri="{FF2B5EF4-FFF2-40B4-BE49-F238E27FC236}">
                <a16:creationId xmlns:a16="http://schemas.microsoft.com/office/drawing/2014/main" id="{B11D6B76-5551-A708-2F53-98251D443BE1}"/>
              </a:ext>
            </a:extLst>
          </p:cNvPr>
          <p:cNvGraphicFramePr>
            <a:graphicFrameLocks/>
          </p:cNvGraphicFramePr>
          <p:nvPr>
            <p:extLst>
              <p:ext uri="{D42A27DB-BD31-4B8C-83A1-F6EECF244321}">
                <p14:modId xmlns:p14="http://schemas.microsoft.com/office/powerpoint/2010/main" val="1311363738"/>
              </p:ext>
            </p:extLst>
          </p:nvPr>
        </p:nvGraphicFramePr>
        <p:xfrm>
          <a:off x="838200" y="171558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340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75AF4-25C3-41F8-3BEF-244BFDA43717}"/>
              </a:ext>
            </a:extLst>
          </p:cNvPr>
          <p:cNvSpPr>
            <a:spLocks noGrp="1"/>
          </p:cNvSpPr>
          <p:nvPr>
            <p:ph type="body" sz="quarter" idx="12"/>
          </p:nvPr>
        </p:nvSpPr>
        <p:spPr>
          <a:xfrm>
            <a:off x="1063383" y="1563706"/>
            <a:ext cx="10216561" cy="732001"/>
          </a:xfrm>
        </p:spPr>
        <p:txBody>
          <a:bodyPr/>
          <a:lstStyle/>
          <a:p>
            <a:r>
              <a:rPr lang="en-GB" dirty="0"/>
              <a:t>Distraction is a powerful tool for defusing uncomfortable or escalating situations. By redirecting attention, you can shift the dynamic without confronting the harasser directly. This approach allows you to intervene safely and effectively.</a:t>
            </a:r>
          </a:p>
          <a:p>
            <a:endParaRPr lang="en-GB" dirty="0"/>
          </a:p>
        </p:txBody>
      </p:sp>
      <p:sp>
        <p:nvSpPr>
          <p:cNvPr id="3" name="Text Placeholder 2">
            <a:extLst>
              <a:ext uri="{FF2B5EF4-FFF2-40B4-BE49-F238E27FC236}">
                <a16:creationId xmlns:a16="http://schemas.microsoft.com/office/drawing/2014/main" id="{4D134858-60CD-EBCD-3EC1-9EDA7C9FCC64}"/>
              </a:ext>
            </a:extLst>
          </p:cNvPr>
          <p:cNvSpPr>
            <a:spLocks noGrp="1"/>
          </p:cNvSpPr>
          <p:nvPr>
            <p:ph type="body" sz="quarter" idx="14"/>
          </p:nvPr>
        </p:nvSpPr>
        <p:spPr>
          <a:xfrm>
            <a:off x="1086415" y="2550477"/>
            <a:ext cx="10193529" cy="3479746"/>
          </a:xfrm>
        </p:spPr>
        <p:txBody>
          <a:bodyPr/>
          <a:lstStyle/>
          <a:p>
            <a:r>
              <a:rPr lang="en-GB" sz="1400" b="1" dirty="0"/>
              <a:t>What You Can Do:</a:t>
            </a:r>
          </a:p>
          <a:p>
            <a:pPr marL="285750" indent="-285750">
              <a:buFont typeface="Arial" panose="020B0604020202020204" pitchFamily="34" charset="0"/>
              <a:buChar char="•"/>
            </a:pPr>
            <a:r>
              <a:rPr lang="en-GB" sz="1400" dirty="0"/>
              <a:t>Focus your attention on the person being targeted.</a:t>
            </a:r>
          </a:p>
          <a:p>
            <a:pPr marL="285750" indent="-285750">
              <a:buFont typeface="Arial" panose="020B0604020202020204" pitchFamily="34" charset="0"/>
              <a:buChar char="•"/>
            </a:pPr>
            <a:r>
              <a:rPr lang="en-GB" sz="1400" dirty="0"/>
              <a:t>Start a casual conversation, ask a question, or simply position yourself nearby.</a:t>
            </a:r>
          </a:p>
          <a:p>
            <a:pPr marL="285750" indent="-285750">
              <a:buFont typeface="Arial" panose="020B0604020202020204" pitchFamily="34" charset="0"/>
              <a:buChar char="•"/>
            </a:pPr>
            <a:r>
              <a:rPr lang="en-GB" sz="1400" dirty="0"/>
              <a:t>Avoid acknowledging the harassment or engaging with the harasser.</a:t>
            </a:r>
          </a:p>
          <a:p>
            <a:pPr marL="285750" indent="-285750">
              <a:buFont typeface="Arial" panose="020B0604020202020204" pitchFamily="34" charset="0"/>
              <a:buChar char="•"/>
            </a:pPr>
            <a:r>
              <a:rPr lang="en-GB" sz="1400" dirty="0"/>
              <a:t>Keep the interaction light and natural to shift the focus.</a:t>
            </a:r>
          </a:p>
          <a:p>
            <a:endParaRPr lang="en-GB" sz="1400" dirty="0"/>
          </a:p>
          <a:p>
            <a:endParaRPr lang="en-GB" sz="1400" dirty="0"/>
          </a:p>
          <a:p>
            <a:r>
              <a:rPr lang="en-GB" sz="1400" b="1" dirty="0"/>
              <a:t>Examples of Distraction Tactics:</a:t>
            </a:r>
          </a:p>
          <a:p>
            <a:pPr marL="285750" indent="-285750">
              <a:buFont typeface="Arial" panose="020B0604020202020204" pitchFamily="34" charset="0"/>
              <a:buChar char="•"/>
            </a:pPr>
            <a:r>
              <a:rPr lang="en-GB" sz="1400" dirty="0"/>
              <a:t>Ask the targeted person for directions or help with something.</a:t>
            </a:r>
          </a:p>
          <a:p>
            <a:pPr marL="285750" indent="-285750">
              <a:buFont typeface="Arial" panose="020B0604020202020204" pitchFamily="34" charset="0"/>
              <a:buChar char="•"/>
            </a:pPr>
            <a:r>
              <a:rPr lang="en-GB" sz="1400" dirty="0"/>
              <a:t>Strike up a friendly conversation about a neutral topic.</a:t>
            </a:r>
          </a:p>
          <a:p>
            <a:pPr marL="285750" indent="-285750">
              <a:buFont typeface="Arial" panose="020B0604020202020204" pitchFamily="34" charset="0"/>
              <a:buChar char="•"/>
            </a:pPr>
            <a:r>
              <a:rPr lang="en-GB" sz="1400" dirty="0"/>
              <a:t>Drop something nearby and use it as a reason to engage.</a:t>
            </a:r>
          </a:p>
          <a:p>
            <a:pPr marL="285750" indent="-285750">
              <a:buFont typeface="Arial" panose="020B0604020202020204" pitchFamily="34" charset="0"/>
              <a:buChar char="•"/>
            </a:pPr>
            <a:r>
              <a:rPr lang="en-GB" sz="1400" dirty="0"/>
              <a:t>Create a diversion—such as pretending to know the person or asking for assistance.</a:t>
            </a:r>
          </a:p>
          <a:p>
            <a:endParaRPr lang="en-GB" sz="1400" dirty="0"/>
          </a:p>
        </p:txBody>
      </p:sp>
      <p:sp>
        <p:nvSpPr>
          <p:cNvPr id="4" name="Title 3">
            <a:extLst>
              <a:ext uri="{FF2B5EF4-FFF2-40B4-BE49-F238E27FC236}">
                <a16:creationId xmlns:a16="http://schemas.microsoft.com/office/drawing/2014/main" id="{88AB90FF-7816-6A5C-06BF-C29F3B225AA2}"/>
              </a:ext>
            </a:extLst>
          </p:cNvPr>
          <p:cNvSpPr>
            <a:spLocks noGrp="1"/>
          </p:cNvSpPr>
          <p:nvPr>
            <p:ph type="title"/>
          </p:nvPr>
        </p:nvSpPr>
        <p:spPr>
          <a:xfrm>
            <a:off x="1086415" y="899553"/>
            <a:ext cx="10561786" cy="481719"/>
          </a:xfrm>
        </p:spPr>
        <p:txBody>
          <a:bodyPr/>
          <a:lstStyle/>
          <a:p>
            <a:r>
              <a:rPr lang="en-GB" sz="2400" dirty="0"/>
              <a:t>Distract: Interrupt the Harasser’s Behaviour</a:t>
            </a:r>
          </a:p>
        </p:txBody>
      </p:sp>
      <p:cxnSp>
        <p:nvCxnSpPr>
          <p:cNvPr id="6" name="Straight Connector 5">
            <a:extLst>
              <a:ext uri="{FF2B5EF4-FFF2-40B4-BE49-F238E27FC236}">
                <a16:creationId xmlns:a16="http://schemas.microsoft.com/office/drawing/2014/main" id="{73784BCC-D534-A2A4-8703-33823FE73FCE}"/>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449B479-8919-9D39-62CD-AACC5CF62C49}"/>
              </a:ext>
            </a:extLst>
          </p:cNvPr>
          <p:cNvPicPr>
            <a:picLocks noChangeAspect="1"/>
          </p:cNvPicPr>
          <p:nvPr/>
        </p:nvPicPr>
        <p:blipFill>
          <a:blip r:embed="rId2"/>
          <a:stretch>
            <a:fillRect/>
          </a:stretch>
        </p:blipFill>
        <p:spPr>
          <a:xfrm>
            <a:off x="10182972" y="6008871"/>
            <a:ext cx="1543050" cy="452628"/>
          </a:xfrm>
          <a:prstGeom prst="rect">
            <a:avLst/>
          </a:prstGeom>
        </p:spPr>
      </p:pic>
    </p:spTree>
    <p:extLst>
      <p:ext uri="{BB962C8B-B14F-4D97-AF65-F5344CB8AC3E}">
        <p14:creationId xmlns:p14="http://schemas.microsoft.com/office/powerpoint/2010/main" val="267647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341C-0124-F227-6486-623D19A750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F96026-A925-4C8D-A797-352D9D08C5E4}"/>
              </a:ext>
            </a:extLst>
          </p:cNvPr>
          <p:cNvSpPr>
            <a:spLocks noGrp="1"/>
          </p:cNvSpPr>
          <p:nvPr>
            <p:ph type="body" sz="quarter" idx="12"/>
          </p:nvPr>
        </p:nvSpPr>
        <p:spPr>
          <a:xfrm>
            <a:off x="1063383" y="1563706"/>
            <a:ext cx="10216561" cy="732001"/>
          </a:xfrm>
        </p:spPr>
        <p:txBody>
          <a:bodyPr/>
          <a:lstStyle/>
          <a:p>
            <a:r>
              <a:rPr lang="en-GB" dirty="0"/>
              <a:t>You don’t have to act alone to make a difference. If direct involvement feels unsafe or overwhelming, seeking assistance is a smart and effective way to support someone experiencing harassment.</a:t>
            </a:r>
          </a:p>
        </p:txBody>
      </p:sp>
      <p:sp>
        <p:nvSpPr>
          <p:cNvPr id="3" name="Text Placeholder 2">
            <a:extLst>
              <a:ext uri="{FF2B5EF4-FFF2-40B4-BE49-F238E27FC236}">
                <a16:creationId xmlns:a16="http://schemas.microsoft.com/office/drawing/2014/main" id="{5FF0E8D2-0CA0-8C3B-B1F2-3F00F7F23FA7}"/>
              </a:ext>
            </a:extLst>
          </p:cNvPr>
          <p:cNvSpPr>
            <a:spLocks noGrp="1"/>
          </p:cNvSpPr>
          <p:nvPr>
            <p:ph type="body" sz="quarter" idx="14"/>
          </p:nvPr>
        </p:nvSpPr>
        <p:spPr>
          <a:xfrm>
            <a:off x="1086415" y="2550477"/>
            <a:ext cx="10193529" cy="2478723"/>
          </a:xfrm>
        </p:spPr>
        <p:txBody>
          <a:bodyPr/>
          <a:lstStyle/>
          <a:p>
            <a:r>
              <a:rPr lang="en-GB" sz="1400" b="1" dirty="0"/>
              <a:t>What You Can Do:</a:t>
            </a:r>
          </a:p>
          <a:p>
            <a:pPr marL="285750" indent="-285750">
              <a:buFont typeface="Arial" panose="020B0604020202020204" pitchFamily="34" charset="0"/>
              <a:buChar char="•"/>
            </a:pPr>
            <a:r>
              <a:rPr lang="en-GB" sz="1400" dirty="0"/>
              <a:t>Identify someone nearby who can help, especially someone in a position of authority.</a:t>
            </a:r>
          </a:p>
          <a:p>
            <a:pPr marL="285750" indent="-285750">
              <a:buFont typeface="Arial" panose="020B0604020202020204" pitchFamily="34" charset="0"/>
              <a:buChar char="•"/>
            </a:pPr>
            <a:r>
              <a:rPr lang="en-GB" sz="1400" dirty="0"/>
              <a:t>Ask a friend or bystander to assist you in intervening. </a:t>
            </a:r>
          </a:p>
          <a:p>
            <a:pPr marL="285750" indent="-285750">
              <a:buFont typeface="Arial" panose="020B0604020202020204" pitchFamily="34" charset="0"/>
              <a:buChar char="•"/>
            </a:pPr>
            <a:r>
              <a:rPr lang="en-GB" sz="1400" dirty="0"/>
              <a:t>Use teamwork to safely redirect or de-escalate the situation</a:t>
            </a:r>
          </a:p>
          <a:p>
            <a:r>
              <a:rPr lang="en-GB" sz="1400" b="1" dirty="0"/>
              <a:t>Who You Might Ask for Help: </a:t>
            </a:r>
          </a:p>
          <a:p>
            <a:pPr marL="285750" indent="-285750">
              <a:buFont typeface="Arial" panose="020B0604020202020204" pitchFamily="34" charset="0"/>
              <a:buChar char="•"/>
            </a:pPr>
            <a:r>
              <a:rPr lang="en-GB" sz="1400" dirty="0"/>
              <a:t>A manager or a supervisor</a:t>
            </a:r>
          </a:p>
          <a:p>
            <a:pPr marL="285750" indent="-285750">
              <a:buFont typeface="Arial" panose="020B0604020202020204" pitchFamily="34" charset="0"/>
              <a:buChar char="•"/>
            </a:pPr>
            <a:r>
              <a:rPr lang="en-GB" sz="1400" dirty="0"/>
              <a:t>Security personnel </a:t>
            </a:r>
          </a:p>
          <a:p>
            <a:pPr marL="285750" indent="-285750">
              <a:buFont typeface="Arial" panose="020B0604020202020204" pitchFamily="34" charset="0"/>
              <a:buChar char="•"/>
            </a:pPr>
            <a:r>
              <a:rPr lang="en-GB" sz="1400" dirty="0"/>
              <a:t>A trusted friend or colleague</a:t>
            </a:r>
          </a:p>
          <a:p>
            <a:endParaRPr lang="en-GB" sz="1400" dirty="0"/>
          </a:p>
        </p:txBody>
      </p:sp>
      <p:sp>
        <p:nvSpPr>
          <p:cNvPr id="4" name="Title 3">
            <a:extLst>
              <a:ext uri="{FF2B5EF4-FFF2-40B4-BE49-F238E27FC236}">
                <a16:creationId xmlns:a16="http://schemas.microsoft.com/office/drawing/2014/main" id="{DD6986FD-52B1-F08F-1443-91FACF54FF2C}"/>
              </a:ext>
            </a:extLst>
          </p:cNvPr>
          <p:cNvSpPr>
            <a:spLocks noGrp="1"/>
          </p:cNvSpPr>
          <p:nvPr>
            <p:ph type="title"/>
          </p:nvPr>
        </p:nvSpPr>
        <p:spPr>
          <a:xfrm>
            <a:off x="1086415" y="899553"/>
            <a:ext cx="10561786" cy="481719"/>
          </a:xfrm>
        </p:spPr>
        <p:txBody>
          <a:bodyPr/>
          <a:lstStyle/>
          <a:p>
            <a:r>
              <a:rPr lang="en-GB" sz="2400" dirty="0"/>
              <a:t>Delegate: get help from others to intervene</a:t>
            </a:r>
          </a:p>
        </p:txBody>
      </p:sp>
      <p:cxnSp>
        <p:nvCxnSpPr>
          <p:cNvPr id="6" name="Straight Connector 5">
            <a:extLst>
              <a:ext uri="{FF2B5EF4-FFF2-40B4-BE49-F238E27FC236}">
                <a16:creationId xmlns:a16="http://schemas.microsoft.com/office/drawing/2014/main" id="{2C512794-219F-3AB5-E216-44A2FCB3FEA0}"/>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EC971B1D-17DD-B549-B86D-9391724FBC87}"/>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Tip: while you seek help, your friend can use a distraction technique to engage the person being targeted; this keeps them supported while help is on the way. </a:t>
            </a:r>
          </a:p>
        </p:txBody>
      </p:sp>
      <p:pic>
        <p:nvPicPr>
          <p:cNvPr id="7" name="Picture 6">
            <a:extLst>
              <a:ext uri="{FF2B5EF4-FFF2-40B4-BE49-F238E27FC236}">
                <a16:creationId xmlns:a16="http://schemas.microsoft.com/office/drawing/2014/main" id="{8A046F3C-3966-EE43-BFB4-2C8A00042040}"/>
              </a:ext>
            </a:extLst>
          </p:cNvPr>
          <p:cNvPicPr>
            <a:picLocks noChangeAspect="1"/>
          </p:cNvPicPr>
          <p:nvPr/>
        </p:nvPicPr>
        <p:blipFill>
          <a:blip r:embed="rId2"/>
          <a:stretch>
            <a:fillRect/>
          </a:stretch>
        </p:blipFill>
        <p:spPr>
          <a:xfrm>
            <a:off x="10182972" y="5992542"/>
            <a:ext cx="1543050" cy="452628"/>
          </a:xfrm>
          <a:prstGeom prst="rect">
            <a:avLst/>
          </a:prstGeom>
        </p:spPr>
      </p:pic>
    </p:spTree>
    <p:extLst>
      <p:ext uri="{BB962C8B-B14F-4D97-AF65-F5344CB8AC3E}">
        <p14:creationId xmlns:p14="http://schemas.microsoft.com/office/powerpoint/2010/main" val="143621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B0FFC-A575-26E3-942F-48D55F6EC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603412-4ECD-AD8B-2F58-BEA4AED1B8CC}"/>
              </a:ext>
            </a:extLst>
          </p:cNvPr>
          <p:cNvSpPr>
            <a:spLocks noGrp="1"/>
          </p:cNvSpPr>
          <p:nvPr>
            <p:ph type="body" sz="quarter" idx="12"/>
          </p:nvPr>
        </p:nvSpPr>
        <p:spPr>
          <a:xfrm>
            <a:off x="1063383" y="1563706"/>
            <a:ext cx="10216561" cy="732001"/>
          </a:xfrm>
        </p:spPr>
        <p:txBody>
          <a:bodyPr/>
          <a:lstStyle/>
          <a:p>
            <a:r>
              <a:rPr lang="en-GB" dirty="0"/>
              <a:t>Even if you weren’t able to intervene during the harassment, you can still make a meaningful impact afterwards. Checking in with the person who was targeted shows empathy, care, and solidarity—and it can help them feel less alone.</a:t>
            </a:r>
          </a:p>
        </p:txBody>
      </p:sp>
      <p:sp>
        <p:nvSpPr>
          <p:cNvPr id="3" name="Text Placeholder 2">
            <a:extLst>
              <a:ext uri="{FF2B5EF4-FFF2-40B4-BE49-F238E27FC236}">
                <a16:creationId xmlns:a16="http://schemas.microsoft.com/office/drawing/2014/main" id="{7C982F41-ED4D-3E3A-E9D3-51DAA6ABE273}"/>
              </a:ext>
            </a:extLst>
          </p:cNvPr>
          <p:cNvSpPr>
            <a:spLocks noGrp="1"/>
          </p:cNvSpPr>
          <p:nvPr>
            <p:ph type="body" sz="quarter" idx="14"/>
          </p:nvPr>
        </p:nvSpPr>
        <p:spPr>
          <a:xfrm>
            <a:off x="1086415" y="2550477"/>
            <a:ext cx="10193529" cy="2478723"/>
          </a:xfrm>
        </p:spPr>
        <p:txBody>
          <a:bodyPr/>
          <a:lstStyle/>
          <a:p>
            <a:r>
              <a:rPr lang="en-GB" sz="1400" b="1" dirty="0"/>
              <a:t>What You Can Do:</a:t>
            </a:r>
          </a:p>
          <a:p>
            <a:pPr marL="285750" indent="-285750">
              <a:buFont typeface="Arial" panose="020B0604020202020204" pitchFamily="34" charset="0"/>
              <a:buChar char="•"/>
            </a:pPr>
            <a:r>
              <a:rPr lang="en-GB" sz="1400" dirty="0"/>
              <a:t>Approach the person once the situation has ended. </a:t>
            </a:r>
          </a:p>
          <a:p>
            <a:pPr marL="285750" indent="-285750">
              <a:buFont typeface="Arial" panose="020B0604020202020204" pitchFamily="34" charset="0"/>
              <a:buChar char="•"/>
            </a:pPr>
            <a:r>
              <a:rPr lang="en-GB" sz="1400" dirty="0"/>
              <a:t>Ask if they’re okay or need support. </a:t>
            </a:r>
          </a:p>
          <a:p>
            <a:pPr marL="285750" indent="-285750">
              <a:buFont typeface="Arial" panose="020B0604020202020204" pitchFamily="34" charset="0"/>
              <a:buChar char="•"/>
            </a:pPr>
            <a:r>
              <a:rPr lang="en-GB" sz="1400" dirty="0"/>
              <a:t>Offer to help them report the incident if they choose to. </a:t>
            </a:r>
          </a:p>
          <a:p>
            <a:pPr marL="285750" indent="-285750">
              <a:buFont typeface="Arial" panose="020B0604020202020204" pitchFamily="34" charset="0"/>
              <a:buChar char="•"/>
            </a:pPr>
            <a:r>
              <a:rPr lang="en-GB" sz="1400" dirty="0"/>
              <a:t>Simply listening can go a long way.</a:t>
            </a:r>
          </a:p>
          <a:p>
            <a:endParaRPr lang="en-GB" sz="1400" dirty="0"/>
          </a:p>
          <a:p>
            <a:r>
              <a:rPr lang="en-GB" sz="1400" b="1" dirty="0"/>
              <a:t>Why it matters:</a:t>
            </a:r>
          </a:p>
          <a:p>
            <a:pPr marL="285750" indent="-285750">
              <a:buFont typeface="Arial" panose="020B0604020202020204" pitchFamily="34" charset="0"/>
              <a:buChar char="•"/>
            </a:pPr>
            <a:r>
              <a:rPr lang="en-GB" sz="1400" dirty="0"/>
              <a:t>Not all interventions happen in the moment. </a:t>
            </a:r>
          </a:p>
          <a:p>
            <a:pPr marL="285750" indent="-285750">
              <a:buFont typeface="Arial" panose="020B0604020202020204" pitchFamily="34" charset="0"/>
              <a:buChar char="•"/>
            </a:pPr>
            <a:r>
              <a:rPr lang="en-GB" sz="1400" dirty="0"/>
              <a:t>Your support can validate their experience and help them feel safer. </a:t>
            </a:r>
          </a:p>
          <a:p>
            <a:pPr marL="285750" indent="-285750">
              <a:buFont typeface="Arial" panose="020B0604020202020204" pitchFamily="34" charset="0"/>
              <a:buChar char="•"/>
            </a:pPr>
            <a:r>
              <a:rPr lang="en-GB" sz="1400" dirty="0"/>
              <a:t>The “delayed” tactic is just as powerful as the others. </a:t>
            </a:r>
          </a:p>
        </p:txBody>
      </p:sp>
      <p:sp>
        <p:nvSpPr>
          <p:cNvPr id="4" name="Title 3">
            <a:extLst>
              <a:ext uri="{FF2B5EF4-FFF2-40B4-BE49-F238E27FC236}">
                <a16:creationId xmlns:a16="http://schemas.microsoft.com/office/drawing/2014/main" id="{76B1163F-32F5-C387-C72F-78C501B35CBA}"/>
              </a:ext>
            </a:extLst>
          </p:cNvPr>
          <p:cNvSpPr>
            <a:spLocks noGrp="1"/>
          </p:cNvSpPr>
          <p:nvPr>
            <p:ph type="title"/>
          </p:nvPr>
        </p:nvSpPr>
        <p:spPr>
          <a:xfrm>
            <a:off x="1086415" y="899553"/>
            <a:ext cx="10561786" cy="481719"/>
          </a:xfrm>
        </p:spPr>
        <p:txBody>
          <a:bodyPr/>
          <a:lstStyle/>
          <a:p>
            <a:r>
              <a:rPr lang="en-GB" sz="2400" dirty="0"/>
              <a:t>Delay: follow up and support after the incident</a:t>
            </a:r>
          </a:p>
        </p:txBody>
      </p:sp>
      <p:cxnSp>
        <p:nvCxnSpPr>
          <p:cNvPr id="6" name="Straight Connector 5">
            <a:extLst>
              <a:ext uri="{FF2B5EF4-FFF2-40B4-BE49-F238E27FC236}">
                <a16:creationId xmlns:a16="http://schemas.microsoft.com/office/drawing/2014/main" id="{3FD4F917-A54B-AD5F-80B7-5AFC452A45A7}"/>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13CB5408-626B-37F7-CA62-5EC4D3F9A0CE}"/>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p>
        </p:txBody>
      </p:sp>
      <p:pic>
        <p:nvPicPr>
          <p:cNvPr id="7" name="Picture 6">
            <a:extLst>
              <a:ext uri="{FF2B5EF4-FFF2-40B4-BE49-F238E27FC236}">
                <a16:creationId xmlns:a16="http://schemas.microsoft.com/office/drawing/2014/main" id="{C90F0F47-0BB4-2219-EBD5-5B7663553857}"/>
              </a:ext>
            </a:extLst>
          </p:cNvPr>
          <p:cNvPicPr>
            <a:picLocks noChangeAspect="1"/>
          </p:cNvPicPr>
          <p:nvPr/>
        </p:nvPicPr>
        <p:blipFill>
          <a:blip r:embed="rId2"/>
          <a:stretch>
            <a:fillRect/>
          </a:stretch>
        </p:blipFill>
        <p:spPr>
          <a:xfrm>
            <a:off x="10182972" y="5992542"/>
            <a:ext cx="1543050" cy="452628"/>
          </a:xfrm>
          <a:prstGeom prst="rect">
            <a:avLst/>
          </a:prstGeom>
        </p:spPr>
      </p:pic>
    </p:spTree>
    <p:extLst>
      <p:ext uri="{BB962C8B-B14F-4D97-AF65-F5344CB8AC3E}">
        <p14:creationId xmlns:p14="http://schemas.microsoft.com/office/powerpoint/2010/main" val="97360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6D984-53EC-5987-2804-2667CA1A4A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C10F84-D5D1-5AB8-CE62-5EB1A9B8D6E8}"/>
              </a:ext>
            </a:extLst>
          </p:cNvPr>
          <p:cNvSpPr>
            <a:spLocks noGrp="1"/>
          </p:cNvSpPr>
          <p:nvPr>
            <p:ph type="body" sz="quarter" idx="12"/>
          </p:nvPr>
        </p:nvSpPr>
        <p:spPr>
          <a:xfrm>
            <a:off x="1063383" y="1563706"/>
            <a:ext cx="10216561" cy="732001"/>
          </a:xfrm>
        </p:spPr>
        <p:txBody>
          <a:bodyPr/>
          <a:lstStyle/>
          <a:p>
            <a:r>
              <a:rPr lang="en-GB" dirty="0"/>
              <a:t>Speaking up can be a powerful way to challenge harassment, but it’s important to prioritise safety. If you feel safe and confident, directly addressing the harasser and naming their behaviour can disrupt the situation and show solidarity. </a:t>
            </a:r>
          </a:p>
        </p:txBody>
      </p:sp>
      <p:sp>
        <p:nvSpPr>
          <p:cNvPr id="3" name="Text Placeholder 2">
            <a:extLst>
              <a:ext uri="{FF2B5EF4-FFF2-40B4-BE49-F238E27FC236}">
                <a16:creationId xmlns:a16="http://schemas.microsoft.com/office/drawing/2014/main" id="{376126B8-22F5-2ED6-8BC2-98EBA9EBD97C}"/>
              </a:ext>
            </a:extLst>
          </p:cNvPr>
          <p:cNvSpPr>
            <a:spLocks noGrp="1"/>
          </p:cNvSpPr>
          <p:nvPr>
            <p:ph type="body" sz="quarter" idx="14"/>
          </p:nvPr>
        </p:nvSpPr>
        <p:spPr>
          <a:xfrm>
            <a:off x="1086415" y="2550477"/>
            <a:ext cx="10193529" cy="3442065"/>
          </a:xfrm>
        </p:spPr>
        <p:txBody>
          <a:bodyPr/>
          <a:lstStyle/>
          <a:p>
            <a:pPr algn="just">
              <a:lnSpc>
                <a:spcPct val="100000"/>
              </a:lnSpc>
            </a:pPr>
            <a:r>
              <a:rPr lang="en-GB" sz="1400" b="1" dirty="0"/>
              <a:t>What You Can Do:</a:t>
            </a:r>
          </a:p>
          <a:p>
            <a:pPr marL="285750" indent="-285750" algn="just">
              <a:lnSpc>
                <a:spcPct val="100000"/>
              </a:lnSpc>
              <a:buFont typeface="Arial" panose="020B0604020202020204" pitchFamily="34" charset="0"/>
              <a:buChar char="•"/>
            </a:pPr>
            <a:r>
              <a:rPr lang="en-GB" sz="1400" b="1" dirty="0"/>
              <a:t>Address the environment: </a:t>
            </a:r>
            <a:r>
              <a:rPr lang="en-GB" sz="1400" dirty="0"/>
              <a:t>is it safe to speak up? </a:t>
            </a:r>
          </a:p>
          <a:p>
            <a:pPr marL="285750" indent="-285750" algn="just">
              <a:lnSpc>
                <a:spcPct val="100000"/>
              </a:lnSpc>
              <a:buFont typeface="Arial" panose="020B0604020202020204" pitchFamily="34" charset="0"/>
              <a:buChar char="•"/>
            </a:pPr>
            <a:r>
              <a:rPr lang="en-GB" sz="1400" b="1" dirty="0"/>
              <a:t>Address the harasser: </a:t>
            </a:r>
            <a:r>
              <a:rPr lang="en-GB" sz="1400" dirty="0"/>
              <a:t>name the behaviour and state that it’s unacceptable. </a:t>
            </a:r>
          </a:p>
          <a:p>
            <a:pPr marL="285750" indent="-285750" algn="just">
              <a:lnSpc>
                <a:spcPct val="100000"/>
              </a:lnSpc>
              <a:buFont typeface="Arial" panose="020B0604020202020204" pitchFamily="34" charset="0"/>
              <a:buChar char="•"/>
            </a:pPr>
            <a:r>
              <a:rPr lang="en-GB" sz="1400" b="1" dirty="0"/>
              <a:t>Shift the focus to the targeted person: </a:t>
            </a:r>
            <a:r>
              <a:rPr lang="en-GB" sz="1400" dirty="0"/>
              <a:t>offer support and help them feel seen. </a:t>
            </a:r>
          </a:p>
          <a:p>
            <a:pPr marL="285750" indent="-285750" algn="just">
              <a:lnSpc>
                <a:spcPct val="100000"/>
              </a:lnSpc>
              <a:buFont typeface="Arial" panose="020B0604020202020204" pitchFamily="34" charset="0"/>
              <a:buChar char="•"/>
            </a:pPr>
            <a:r>
              <a:rPr lang="en-GB" sz="1400" b="1" dirty="0"/>
              <a:t>Avoid further engagement: </a:t>
            </a:r>
            <a:r>
              <a:rPr lang="en-GB" sz="1400" dirty="0"/>
              <a:t>if the harasser responds, do not escalate. Stay focused on supporting the person affected</a:t>
            </a:r>
          </a:p>
          <a:p>
            <a:pPr marL="285750" indent="-285750" algn="just">
              <a:lnSpc>
                <a:spcPct val="100000"/>
              </a:lnSpc>
              <a:buFont typeface="Arial" panose="020B0604020202020204" pitchFamily="34" charset="0"/>
              <a:buChar char="•"/>
            </a:pPr>
            <a:endParaRPr lang="en-GB" sz="1400" dirty="0"/>
          </a:p>
          <a:p>
            <a:pPr marL="285750" indent="-285750" algn="just">
              <a:lnSpc>
                <a:spcPct val="100000"/>
              </a:lnSpc>
              <a:buFont typeface="Arial" panose="020B0604020202020204" pitchFamily="34" charset="0"/>
              <a:buChar char="•"/>
            </a:pPr>
            <a:endParaRPr lang="en-GB" sz="1400" dirty="0"/>
          </a:p>
          <a:p>
            <a:pPr algn="just">
              <a:lnSpc>
                <a:spcPct val="100000"/>
              </a:lnSpc>
            </a:pPr>
            <a:r>
              <a:rPr lang="en-GB" sz="1400" b="1" dirty="0"/>
              <a:t>Example Phrases: </a:t>
            </a:r>
          </a:p>
          <a:p>
            <a:pPr marL="285750" indent="-285750" algn="just">
              <a:lnSpc>
                <a:spcPct val="100000"/>
              </a:lnSpc>
              <a:buFont typeface="Arial" panose="020B0604020202020204" pitchFamily="34" charset="0"/>
              <a:buChar char="•"/>
            </a:pPr>
            <a:r>
              <a:rPr lang="en-GB" sz="1400" dirty="0"/>
              <a:t>“That is not okay. Please stop.”</a:t>
            </a:r>
          </a:p>
          <a:p>
            <a:pPr marL="285750" indent="-285750" algn="just">
              <a:lnSpc>
                <a:spcPct val="100000"/>
              </a:lnSpc>
              <a:buFont typeface="Arial" panose="020B0604020202020204" pitchFamily="34" charset="0"/>
              <a:buChar char="•"/>
            </a:pPr>
            <a:r>
              <a:rPr lang="en-GB" sz="1400" dirty="0"/>
              <a:t>“This behaviour is inappropriate.”</a:t>
            </a:r>
          </a:p>
          <a:p>
            <a:pPr marL="285750" indent="-285750" algn="just">
              <a:lnSpc>
                <a:spcPct val="100000"/>
              </a:lnSpc>
              <a:buFont typeface="Arial" panose="020B0604020202020204" pitchFamily="34" charset="0"/>
              <a:buChar char="•"/>
            </a:pPr>
            <a:r>
              <a:rPr lang="en-GB" sz="1400" dirty="0"/>
              <a:t>“You need to leave them alone.”</a:t>
            </a:r>
          </a:p>
        </p:txBody>
      </p:sp>
      <p:sp>
        <p:nvSpPr>
          <p:cNvPr id="4" name="Title 3">
            <a:extLst>
              <a:ext uri="{FF2B5EF4-FFF2-40B4-BE49-F238E27FC236}">
                <a16:creationId xmlns:a16="http://schemas.microsoft.com/office/drawing/2014/main" id="{803D3F85-E454-6AD1-CA7A-F9BB49B81CFB}"/>
              </a:ext>
            </a:extLst>
          </p:cNvPr>
          <p:cNvSpPr>
            <a:spLocks noGrp="1"/>
          </p:cNvSpPr>
          <p:nvPr>
            <p:ph type="title"/>
          </p:nvPr>
        </p:nvSpPr>
        <p:spPr>
          <a:xfrm>
            <a:off x="1086415" y="899553"/>
            <a:ext cx="10561786" cy="481719"/>
          </a:xfrm>
        </p:spPr>
        <p:txBody>
          <a:bodyPr/>
          <a:lstStyle/>
          <a:p>
            <a:r>
              <a:rPr lang="en-GB" sz="2400" dirty="0"/>
              <a:t>Direct: Name the behaviour and condemn the harassment</a:t>
            </a:r>
          </a:p>
        </p:txBody>
      </p:sp>
      <p:cxnSp>
        <p:nvCxnSpPr>
          <p:cNvPr id="6" name="Straight Connector 5">
            <a:extLst>
              <a:ext uri="{FF2B5EF4-FFF2-40B4-BE49-F238E27FC236}">
                <a16:creationId xmlns:a16="http://schemas.microsoft.com/office/drawing/2014/main" id="{6339CC4D-6751-1F11-3F51-0EA352A5BB78}"/>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847C510E-18F7-3105-E4A5-B47E9F7B8B06}"/>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p>
        </p:txBody>
      </p:sp>
      <p:pic>
        <p:nvPicPr>
          <p:cNvPr id="7" name="Picture 6">
            <a:extLst>
              <a:ext uri="{FF2B5EF4-FFF2-40B4-BE49-F238E27FC236}">
                <a16:creationId xmlns:a16="http://schemas.microsoft.com/office/drawing/2014/main" id="{771B80B5-044C-17E2-A6A9-6071AC920D3C}"/>
              </a:ext>
            </a:extLst>
          </p:cNvPr>
          <p:cNvPicPr>
            <a:picLocks noChangeAspect="1"/>
          </p:cNvPicPr>
          <p:nvPr/>
        </p:nvPicPr>
        <p:blipFill>
          <a:blip r:embed="rId2"/>
          <a:stretch>
            <a:fillRect/>
          </a:stretch>
        </p:blipFill>
        <p:spPr>
          <a:xfrm>
            <a:off x="10182972" y="5992542"/>
            <a:ext cx="1543050" cy="452628"/>
          </a:xfrm>
          <a:prstGeom prst="rect">
            <a:avLst/>
          </a:prstGeom>
        </p:spPr>
      </p:pic>
    </p:spTree>
    <p:extLst>
      <p:ext uri="{BB962C8B-B14F-4D97-AF65-F5344CB8AC3E}">
        <p14:creationId xmlns:p14="http://schemas.microsoft.com/office/powerpoint/2010/main" val="34094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6D6B8-8295-81DC-52D5-4E19C15B43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E758F7-DF41-C6EB-B0A1-E0652A9BC787}"/>
              </a:ext>
            </a:extLst>
          </p:cNvPr>
          <p:cNvSpPr>
            <a:spLocks noGrp="1"/>
          </p:cNvSpPr>
          <p:nvPr>
            <p:ph type="title"/>
          </p:nvPr>
        </p:nvSpPr>
        <p:spPr>
          <a:xfrm>
            <a:off x="1104169" y="619753"/>
            <a:ext cx="10561786" cy="481719"/>
          </a:xfrm>
        </p:spPr>
        <p:txBody>
          <a:bodyPr/>
          <a:lstStyle/>
          <a:p>
            <a:r>
              <a:rPr lang="en-GB" sz="2400" dirty="0"/>
              <a:t>Consider your safety before deciding how to intervene</a:t>
            </a:r>
          </a:p>
        </p:txBody>
      </p:sp>
      <p:cxnSp>
        <p:nvCxnSpPr>
          <p:cNvPr id="6" name="Straight Connector 5">
            <a:extLst>
              <a:ext uri="{FF2B5EF4-FFF2-40B4-BE49-F238E27FC236}">
                <a16:creationId xmlns:a16="http://schemas.microsoft.com/office/drawing/2014/main" id="{CE398C89-D60D-CBA5-52D7-8A5316467C3E}"/>
              </a:ext>
            </a:extLst>
          </p:cNvPr>
          <p:cNvCxnSpPr/>
          <p:nvPr/>
        </p:nvCxnSpPr>
        <p:spPr>
          <a:xfrm>
            <a:off x="1173964" y="1140327"/>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637B579-1629-881B-7BA9-44DE7E420106}"/>
              </a:ext>
            </a:extLst>
          </p:cNvPr>
          <p:cNvPicPr>
            <a:picLocks noChangeAspect="1"/>
          </p:cNvPicPr>
          <p:nvPr/>
        </p:nvPicPr>
        <p:blipFill>
          <a:blip r:embed="rId3"/>
          <a:stretch>
            <a:fillRect/>
          </a:stretch>
        </p:blipFill>
        <p:spPr>
          <a:xfrm>
            <a:off x="10182972" y="6008871"/>
            <a:ext cx="1543050" cy="452628"/>
          </a:xfrm>
          <a:prstGeom prst="rect">
            <a:avLst/>
          </a:prstGeom>
        </p:spPr>
      </p:pic>
      <p:grpSp>
        <p:nvGrpSpPr>
          <p:cNvPr id="13" name="Group 12">
            <a:extLst>
              <a:ext uri="{FF2B5EF4-FFF2-40B4-BE49-F238E27FC236}">
                <a16:creationId xmlns:a16="http://schemas.microsoft.com/office/drawing/2014/main" id="{8DB21D99-8312-4E32-0653-A1CD7610C8EB}"/>
              </a:ext>
            </a:extLst>
          </p:cNvPr>
          <p:cNvGrpSpPr/>
          <p:nvPr/>
        </p:nvGrpSpPr>
        <p:grpSpPr>
          <a:xfrm>
            <a:off x="1106497" y="1361586"/>
            <a:ext cx="9979006" cy="4387170"/>
            <a:chOff x="1106496" y="1459155"/>
            <a:chExt cx="9979006" cy="4387170"/>
          </a:xfrm>
        </p:grpSpPr>
        <p:sp>
          <p:nvSpPr>
            <p:cNvPr id="14" name="Free-form: Shape 13">
              <a:extLst>
                <a:ext uri="{FF2B5EF4-FFF2-40B4-BE49-F238E27FC236}">
                  <a16:creationId xmlns:a16="http://schemas.microsoft.com/office/drawing/2014/main" id="{58150607-CE18-0A54-9030-F353EC832CBF}"/>
                </a:ext>
              </a:extLst>
            </p:cNvPr>
            <p:cNvSpPr/>
            <p:nvPr/>
          </p:nvSpPr>
          <p:spPr>
            <a:xfrm>
              <a:off x="1106496" y="1459155"/>
              <a:ext cx="2439854" cy="4387170"/>
            </a:xfrm>
            <a:custGeom>
              <a:avLst/>
              <a:gdLst>
                <a:gd name="connsiteX0" fmla="*/ 0 w 2439854"/>
                <a:gd name="connsiteY0" fmla="*/ 243985 h 4387170"/>
                <a:gd name="connsiteX1" fmla="*/ 243985 w 2439854"/>
                <a:gd name="connsiteY1" fmla="*/ 0 h 4387170"/>
                <a:gd name="connsiteX2" fmla="*/ 2195869 w 2439854"/>
                <a:gd name="connsiteY2" fmla="*/ 0 h 4387170"/>
                <a:gd name="connsiteX3" fmla="*/ 2439854 w 2439854"/>
                <a:gd name="connsiteY3" fmla="*/ 243985 h 4387170"/>
                <a:gd name="connsiteX4" fmla="*/ 2439854 w 2439854"/>
                <a:gd name="connsiteY4" fmla="*/ 4143185 h 4387170"/>
                <a:gd name="connsiteX5" fmla="*/ 2195869 w 2439854"/>
                <a:gd name="connsiteY5" fmla="*/ 4387170 h 4387170"/>
                <a:gd name="connsiteX6" fmla="*/ 243985 w 2439854"/>
                <a:gd name="connsiteY6" fmla="*/ 4387170 h 4387170"/>
                <a:gd name="connsiteX7" fmla="*/ 0 w 2439854"/>
                <a:gd name="connsiteY7" fmla="*/ 4143185 h 4387170"/>
                <a:gd name="connsiteX8" fmla="*/ 0 w 2439854"/>
                <a:gd name="connsiteY8" fmla="*/ 243985 h 43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854" h="4387170">
                  <a:moveTo>
                    <a:pt x="0" y="243985"/>
                  </a:moveTo>
                  <a:cubicBezTo>
                    <a:pt x="0" y="109236"/>
                    <a:pt x="109236" y="0"/>
                    <a:pt x="243985" y="0"/>
                  </a:cubicBezTo>
                  <a:lnTo>
                    <a:pt x="2195869" y="0"/>
                  </a:lnTo>
                  <a:cubicBezTo>
                    <a:pt x="2330618" y="0"/>
                    <a:pt x="2439854" y="109236"/>
                    <a:pt x="2439854" y="243985"/>
                  </a:cubicBezTo>
                  <a:lnTo>
                    <a:pt x="2439854" y="4143185"/>
                  </a:lnTo>
                  <a:cubicBezTo>
                    <a:pt x="2439854" y="4277934"/>
                    <a:pt x="2330618" y="4387170"/>
                    <a:pt x="2195869" y="4387170"/>
                  </a:cubicBezTo>
                  <a:lnTo>
                    <a:pt x="243985" y="4387170"/>
                  </a:lnTo>
                  <a:cubicBezTo>
                    <a:pt x="109236" y="4387170"/>
                    <a:pt x="0" y="4277934"/>
                    <a:pt x="0" y="4143185"/>
                  </a:cubicBezTo>
                  <a:lnTo>
                    <a:pt x="0" y="243985"/>
                  </a:lnTo>
                  <a:close/>
                </a:path>
              </a:pathLst>
            </a:custGeom>
            <a:ln>
              <a:solidFill>
                <a:schemeClr val="accent6"/>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2240" tIns="1897108" rIns="142240" bIns="1019674" numCol="1" spcCol="1270" anchor="t" anchorCtr="1">
              <a:noAutofit/>
            </a:bodyPr>
            <a:lstStyle/>
            <a:p>
              <a:pPr marL="0" lvl="0" indent="0" algn="l" defTabSz="889000">
                <a:lnSpc>
                  <a:spcPct val="90000"/>
                </a:lnSpc>
                <a:spcBef>
                  <a:spcPct val="0"/>
                </a:spcBef>
                <a:spcAft>
                  <a:spcPct val="35000"/>
                </a:spcAft>
                <a:buNone/>
              </a:pPr>
              <a:r>
                <a:rPr lang="en-GB" sz="2000" kern="1200" dirty="0">
                  <a:solidFill>
                    <a:schemeClr val="tx2"/>
                  </a:solidFill>
                </a:rPr>
                <a:t>Prioritise your safety</a:t>
              </a:r>
            </a:p>
            <a:p>
              <a:pPr marL="171450" lvl="1" indent="-171450" algn="l" defTabSz="711200">
                <a:lnSpc>
                  <a:spcPct val="90000"/>
                </a:lnSpc>
                <a:spcBef>
                  <a:spcPct val="0"/>
                </a:spcBef>
                <a:spcAft>
                  <a:spcPct val="15000"/>
                </a:spcAft>
                <a:buChar char="•"/>
              </a:pPr>
              <a:r>
                <a:rPr lang="en-GB" sz="1600" kern="1200" dirty="0">
                  <a:solidFill>
                    <a:schemeClr val="tx2"/>
                  </a:solidFill>
                </a:rPr>
                <a:t>Always assess the situation before deciding how to intervene</a:t>
              </a:r>
            </a:p>
          </p:txBody>
        </p:sp>
        <p:sp>
          <p:nvSpPr>
            <p:cNvPr id="15" name="Oval 14">
              <a:extLst>
                <a:ext uri="{FF2B5EF4-FFF2-40B4-BE49-F238E27FC236}">
                  <a16:creationId xmlns:a16="http://schemas.microsoft.com/office/drawing/2014/main" id="{DDCCBA1F-B7DC-03FB-2634-B63D5C90B925}"/>
                </a:ext>
              </a:extLst>
            </p:cNvPr>
            <p:cNvSpPr/>
            <p:nvPr/>
          </p:nvSpPr>
          <p:spPr>
            <a:xfrm>
              <a:off x="1595960" y="1722385"/>
              <a:ext cx="1460927" cy="1460927"/>
            </a:xfrm>
            <a:prstGeom prst="ellipse">
              <a:avLst/>
            </a:prstGeom>
            <a:blipFill>
              <a:blip r:embed="rId4">
                <a:extLst>
                  <a:ext uri="{96DAC541-7B7A-43D3-8B79-37D633B846F1}">
                    <asvg:svgBlip xmlns:asvg="http://schemas.microsoft.com/office/drawing/2016/SVG/main" r:embed="rId5"/>
                  </a:ext>
                </a:extLst>
              </a:blip>
              <a:srcRect/>
              <a:stretch>
                <a:fillRect/>
              </a:stretch>
            </a:blipFill>
            <a:ln>
              <a:solidFill>
                <a:schemeClr val="accent6"/>
              </a:solid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solidFill>
                  <a:schemeClr val="tx2"/>
                </a:solidFill>
              </a:endParaRPr>
            </a:p>
          </p:txBody>
        </p:sp>
        <p:sp>
          <p:nvSpPr>
            <p:cNvPr id="16" name="Free-form: Shape 15">
              <a:extLst>
                <a:ext uri="{FF2B5EF4-FFF2-40B4-BE49-F238E27FC236}">
                  <a16:creationId xmlns:a16="http://schemas.microsoft.com/office/drawing/2014/main" id="{6C92F80E-5E02-09F2-8910-F95594ACE5EA}"/>
                </a:ext>
              </a:extLst>
            </p:cNvPr>
            <p:cNvSpPr/>
            <p:nvPr/>
          </p:nvSpPr>
          <p:spPr>
            <a:xfrm>
              <a:off x="3619547" y="1459155"/>
              <a:ext cx="2439854" cy="4387170"/>
            </a:xfrm>
            <a:custGeom>
              <a:avLst/>
              <a:gdLst>
                <a:gd name="connsiteX0" fmla="*/ 0 w 2439854"/>
                <a:gd name="connsiteY0" fmla="*/ 243985 h 4387170"/>
                <a:gd name="connsiteX1" fmla="*/ 243985 w 2439854"/>
                <a:gd name="connsiteY1" fmla="*/ 0 h 4387170"/>
                <a:gd name="connsiteX2" fmla="*/ 2195869 w 2439854"/>
                <a:gd name="connsiteY2" fmla="*/ 0 h 4387170"/>
                <a:gd name="connsiteX3" fmla="*/ 2439854 w 2439854"/>
                <a:gd name="connsiteY3" fmla="*/ 243985 h 4387170"/>
                <a:gd name="connsiteX4" fmla="*/ 2439854 w 2439854"/>
                <a:gd name="connsiteY4" fmla="*/ 4143185 h 4387170"/>
                <a:gd name="connsiteX5" fmla="*/ 2195869 w 2439854"/>
                <a:gd name="connsiteY5" fmla="*/ 4387170 h 4387170"/>
                <a:gd name="connsiteX6" fmla="*/ 243985 w 2439854"/>
                <a:gd name="connsiteY6" fmla="*/ 4387170 h 4387170"/>
                <a:gd name="connsiteX7" fmla="*/ 0 w 2439854"/>
                <a:gd name="connsiteY7" fmla="*/ 4143185 h 4387170"/>
                <a:gd name="connsiteX8" fmla="*/ 0 w 2439854"/>
                <a:gd name="connsiteY8" fmla="*/ 243985 h 43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854" h="4387170">
                  <a:moveTo>
                    <a:pt x="0" y="243985"/>
                  </a:moveTo>
                  <a:cubicBezTo>
                    <a:pt x="0" y="109236"/>
                    <a:pt x="109236" y="0"/>
                    <a:pt x="243985" y="0"/>
                  </a:cubicBezTo>
                  <a:lnTo>
                    <a:pt x="2195869" y="0"/>
                  </a:lnTo>
                  <a:cubicBezTo>
                    <a:pt x="2330618" y="0"/>
                    <a:pt x="2439854" y="109236"/>
                    <a:pt x="2439854" y="243985"/>
                  </a:cubicBezTo>
                  <a:lnTo>
                    <a:pt x="2439854" y="4143185"/>
                  </a:lnTo>
                  <a:cubicBezTo>
                    <a:pt x="2439854" y="4277934"/>
                    <a:pt x="2330618" y="4387170"/>
                    <a:pt x="2195869" y="4387170"/>
                  </a:cubicBezTo>
                  <a:lnTo>
                    <a:pt x="243985" y="4387170"/>
                  </a:lnTo>
                  <a:cubicBezTo>
                    <a:pt x="109236" y="4387170"/>
                    <a:pt x="0" y="4277934"/>
                    <a:pt x="0" y="4143185"/>
                  </a:cubicBezTo>
                  <a:lnTo>
                    <a:pt x="0" y="243985"/>
                  </a:lnTo>
                  <a:close/>
                </a:path>
              </a:pathLst>
            </a:custGeom>
            <a:ln>
              <a:solidFill>
                <a:schemeClr val="accent6"/>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2240" tIns="1897108" rIns="142240" bIns="1019674" numCol="1" spcCol="1270" anchor="t" anchorCtr="1">
              <a:noAutofit/>
            </a:bodyPr>
            <a:lstStyle/>
            <a:p>
              <a:pPr marL="0" lvl="0" indent="0" algn="l" defTabSz="889000">
                <a:lnSpc>
                  <a:spcPct val="90000"/>
                </a:lnSpc>
                <a:spcBef>
                  <a:spcPct val="0"/>
                </a:spcBef>
                <a:spcAft>
                  <a:spcPct val="35000"/>
                </a:spcAft>
                <a:buNone/>
              </a:pPr>
              <a:r>
                <a:rPr lang="en-GB" sz="2000" kern="1200" dirty="0">
                  <a:solidFill>
                    <a:schemeClr val="tx2"/>
                  </a:solidFill>
                </a:rPr>
                <a:t>Know your limits	</a:t>
              </a:r>
            </a:p>
            <a:p>
              <a:pPr marL="171450" lvl="1" indent="-171450" algn="l" defTabSz="711200">
                <a:lnSpc>
                  <a:spcPct val="90000"/>
                </a:lnSpc>
                <a:spcBef>
                  <a:spcPct val="0"/>
                </a:spcBef>
                <a:spcAft>
                  <a:spcPct val="15000"/>
                </a:spcAft>
                <a:buChar char="•"/>
              </a:pPr>
              <a:r>
                <a:rPr lang="en-GB" sz="1600" kern="1200" dirty="0">
                  <a:solidFill>
                    <a:schemeClr val="tx2"/>
                  </a:solidFill>
                </a:rPr>
                <a:t>Only step in if you feel safe and capable – ask others for help if needed</a:t>
              </a:r>
            </a:p>
          </p:txBody>
        </p:sp>
        <p:sp>
          <p:nvSpPr>
            <p:cNvPr id="17" name="Oval 16" descr="Traffic light with solid fill">
              <a:extLst>
                <a:ext uri="{FF2B5EF4-FFF2-40B4-BE49-F238E27FC236}">
                  <a16:creationId xmlns:a16="http://schemas.microsoft.com/office/drawing/2014/main" id="{9C646F3B-FA8A-1C05-0529-3850D325ABCB}"/>
                </a:ext>
              </a:extLst>
            </p:cNvPr>
            <p:cNvSpPr/>
            <p:nvPr/>
          </p:nvSpPr>
          <p:spPr>
            <a:xfrm>
              <a:off x="4109010" y="1722385"/>
              <a:ext cx="1460927" cy="1460927"/>
            </a:xfrm>
            <a:prstGeom prst="ellipse">
              <a:avLst/>
            </a:prstGeom>
            <a:blipFill>
              <a:blip r:embed="rId6">
                <a:extLst>
                  <a:ext uri="{96DAC541-7B7A-43D3-8B79-37D633B846F1}">
                    <asvg:svgBlip xmlns:asvg="http://schemas.microsoft.com/office/drawing/2016/SVG/main" r:embed="rId7"/>
                  </a:ext>
                </a:extLst>
              </a:blip>
              <a:srcRect/>
              <a:stretch>
                <a:fillRect/>
              </a:stretch>
            </a:blipFill>
            <a:ln>
              <a:solidFill>
                <a:schemeClr val="accent6"/>
              </a:solid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solidFill>
                  <a:schemeClr val="tx2"/>
                </a:solidFill>
              </a:endParaRPr>
            </a:p>
          </p:txBody>
        </p:sp>
        <p:sp>
          <p:nvSpPr>
            <p:cNvPr id="18" name="Free-form: Shape 17">
              <a:extLst>
                <a:ext uri="{FF2B5EF4-FFF2-40B4-BE49-F238E27FC236}">
                  <a16:creationId xmlns:a16="http://schemas.microsoft.com/office/drawing/2014/main" id="{1B14EE1B-1ABE-CF26-0163-D642F071A46F}"/>
                </a:ext>
              </a:extLst>
            </p:cNvPr>
            <p:cNvSpPr/>
            <p:nvPr/>
          </p:nvSpPr>
          <p:spPr>
            <a:xfrm>
              <a:off x="6132597" y="1459155"/>
              <a:ext cx="2439854" cy="4387170"/>
            </a:xfrm>
            <a:custGeom>
              <a:avLst/>
              <a:gdLst>
                <a:gd name="connsiteX0" fmla="*/ 0 w 2439854"/>
                <a:gd name="connsiteY0" fmla="*/ 243985 h 4387170"/>
                <a:gd name="connsiteX1" fmla="*/ 243985 w 2439854"/>
                <a:gd name="connsiteY1" fmla="*/ 0 h 4387170"/>
                <a:gd name="connsiteX2" fmla="*/ 2195869 w 2439854"/>
                <a:gd name="connsiteY2" fmla="*/ 0 h 4387170"/>
                <a:gd name="connsiteX3" fmla="*/ 2439854 w 2439854"/>
                <a:gd name="connsiteY3" fmla="*/ 243985 h 4387170"/>
                <a:gd name="connsiteX4" fmla="*/ 2439854 w 2439854"/>
                <a:gd name="connsiteY4" fmla="*/ 4143185 h 4387170"/>
                <a:gd name="connsiteX5" fmla="*/ 2195869 w 2439854"/>
                <a:gd name="connsiteY5" fmla="*/ 4387170 h 4387170"/>
                <a:gd name="connsiteX6" fmla="*/ 243985 w 2439854"/>
                <a:gd name="connsiteY6" fmla="*/ 4387170 h 4387170"/>
                <a:gd name="connsiteX7" fmla="*/ 0 w 2439854"/>
                <a:gd name="connsiteY7" fmla="*/ 4143185 h 4387170"/>
                <a:gd name="connsiteX8" fmla="*/ 0 w 2439854"/>
                <a:gd name="connsiteY8" fmla="*/ 243985 h 43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854" h="4387170">
                  <a:moveTo>
                    <a:pt x="0" y="243985"/>
                  </a:moveTo>
                  <a:cubicBezTo>
                    <a:pt x="0" y="109236"/>
                    <a:pt x="109236" y="0"/>
                    <a:pt x="243985" y="0"/>
                  </a:cubicBezTo>
                  <a:lnTo>
                    <a:pt x="2195869" y="0"/>
                  </a:lnTo>
                  <a:cubicBezTo>
                    <a:pt x="2330618" y="0"/>
                    <a:pt x="2439854" y="109236"/>
                    <a:pt x="2439854" y="243985"/>
                  </a:cubicBezTo>
                  <a:lnTo>
                    <a:pt x="2439854" y="4143185"/>
                  </a:lnTo>
                  <a:cubicBezTo>
                    <a:pt x="2439854" y="4277934"/>
                    <a:pt x="2330618" y="4387170"/>
                    <a:pt x="2195869" y="4387170"/>
                  </a:cubicBezTo>
                  <a:lnTo>
                    <a:pt x="243985" y="4387170"/>
                  </a:lnTo>
                  <a:cubicBezTo>
                    <a:pt x="109236" y="4387170"/>
                    <a:pt x="0" y="4277934"/>
                    <a:pt x="0" y="4143185"/>
                  </a:cubicBezTo>
                  <a:lnTo>
                    <a:pt x="0" y="243985"/>
                  </a:lnTo>
                  <a:close/>
                </a:path>
              </a:pathLst>
            </a:custGeom>
            <a:noFill/>
            <a:ln w="19050">
              <a:solidFill>
                <a:schemeClr val="accent6"/>
              </a:solidFill>
            </a:ln>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142240" tIns="1897108" rIns="142240" bIns="1019674" numCol="1" spcCol="1270" anchor="t" anchorCtr="1">
              <a:noAutofit/>
            </a:bodyPr>
            <a:lstStyle/>
            <a:p>
              <a:pPr marL="0" lvl="0" indent="0" algn="l" defTabSz="889000">
                <a:lnSpc>
                  <a:spcPct val="90000"/>
                </a:lnSpc>
                <a:spcBef>
                  <a:spcPct val="0"/>
                </a:spcBef>
                <a:spcAft>
                  <a:spcPct val="35000"/>
                </a:spcAft>
                <a:buNone/>
              </a:pPr>
              <a:r>
                <a:rPr lang="en-GB" sz="2000" kern="1200" dirty="0">
                  <a:solidFill>
                    <a:schemeClr val="tx2"/>
                  </a:solidFill>
                </a:rPr>
                <a:t>Create a safe space for dialogue</a:t>
              </a:r>
            </a:p>
            <a:p>
              <a:pPr marL="171450" lvl="1" indent="-171450" algn="l" defTabSz="711200">
                <a:lnSpc>
                  <a:spcPct val="90000"/>
                </a:lnSpc>
                <a:spcBef>
                  <a:spcPct val="0"/>
                </a:spcBef>
                <a:spcAft>
                  <a:spcPct val="15000"/>
                </a:spcAft>
                <a:buChar char="•"/>
              </a:pPr>
              <a:r>
                <a:rPr lang="en-GB" sz="1600" kern="1200" dirty="0">
                  <a:solidFill>
                    <a:schemeClr val="tx2"/>
                  </a:solidFill>
                </a:rPr>
                <a:t>Choose a secure, private setting for sensitive comments</a:t>
              </a:r>
            </a:p>
          </p:txBody>
        </p:sp>
        <p:sp>
          <p:nvSpPr>
            <p:cNvPr id="19" name="Oval 18" descr="Chat with solid fill">
              <a:extLst>
                <a:ext uri="{FF2B5EF4-FFF2-40B4-BE49-F238E27FC236}">
                  <a16:creationId xmlns:a16="http://schemas.microsoft.com/office/drawing/2014/main" id="{B6AEF87A-F153-A1D0-79F4-8EC1A8B5811B}"/>
                </a:ext>
              </a:extLst>
            </p:cNvPr>
            <p:cNvSpPr/>
            <p:nvPr/>
          </p:nvSpPr>
          <p:spPr>
            <a:xfrm>
              <a:off x="6622061" y="1722385"/>
              <a:ext cx="1460927" cy="1460927"/>
            </a:xfrm>
            <a:prstGeom prst="ellipse">
              <a:avLst/>
            </a:prstGeom>
            <a:blipFill>
              <a:blip r:embed="rId8">
                <a:extLst>
                  <a:ext uri="{96DAC541-7B7A-43D3-8B79-37D633B846F1}">
                    <asvg:svgBlip xmlns:asvg="http://schemas.microsoft.com/office/drawing/2016/SVG/main" r:embed="rId9"/>
                  </a:ext>
                </a:extLst>
              </a:blip>
              <a:srcRect/>
              <a:stretch>
                <a:fillRect/>
              </a:stretch>
            </a:blipFill>
            <a:ln>
              <a:solidFill>
                <a:schemeClr val="accent6"/>
              </a:solid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solidFill>
                  <a:schemeClr val="tx2"/>
                </a:solidFill>
              </a:endParaRPr>
            </a:p>
          </p:txBody>
        </p:sp>
        <p:sp>
          <p:nvSpPr>
            <p:cNvPr id="20" name="Free-form: Shape 19">
              <a:extLst>
                <a:ext uri="{FF2B5EF4-FFF2-40B4-BE49-F238E27FC236}">
                  <a16:creationId xmlns:a16="http://schemas.microsoft.com/office/drawing/2014/main" id="{01C4E290-3528-D40D-1D4B-DDD414C885CC}"/>
                </a:ext>
              </a:extLst>
            </p:cNvPr>
            <p:cNvSpPr/>
            <p:nvPr/>
          </p:nvSpPr>
          <p:spPr>
            <a:xfrm>
              <a:off x="8645648" y="1459155"/>
              <a:ext cx="2439854" cy="4387170"/>
            </a:xfrm>
            <a:custGeom>
              <a:avLst/>
              <a:gdLst>
                <a:gd name="connsiteX0" fmla="*/ 0 w 2439854"/>
                <a:gd name="connsiteY0" fmla="*/ 243985 h 4387170"/>
                <a:gd name="connsiteX1" fmla="*/ 243985 w 2439854"/>
                <a:gd name="connsiteY1" fmla="*/ 0 h 4387170"/>
                <a:gd name="connsiteX2" fmla="*/ 2195869 w 2439854"/>
                <a:gd name="connsiteY2" fmla="*/ 0 h 4387170"/>
                <a:gd name="connsiteX3" fmla="*/ 2439854 w 2439854"/>
                <a:gd name="connsiteY3" fmla="*/ 243985 h 4387170"/>
                <a:gd name="connsiteX4" fmla="*/ 2439854 w 2439854"/>
                <a:gd name="connsiteY4" fmla="*/ 4143185 h 4387170"/>
                <a:gd name="connsiteX5" fmla="*/ 2195869 w 2439854"/>
                <a:gd name="connsiteY5" fmla="*/ 4387170 h 4387170"/>
                <a:gd name="connsiteX6" fmla="*/ 243985 w 2439854"/>
                <a:gd name="connsiteY6" fmla="*/ 4387170 h 4387170"/>
                <a:gd name="connsiteX7" fmla="*/ 0 w 2439854"/>
                <a:gd name="connsiteY7" fmla="*/ 4143185 h 4387170"/>
                <a:gd name="connsiteX8" fmla="*/ 0 w 2439854"/>
                <a:gd name="connsiteY8" fmla="*/ 243985 h 43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854" h="4387170">
                  <a:moveTo>
                    <a:pt x="0" y="243985"/>
                  </a:moveTo>
                  <a:cubicBezTo>
                    <a:pt x="0" y="109236"/>
                    <a:pt x="109236" y="0"/>
                    <a:pt x="243985" y="0"/>
                  </a:cubicBezTo>
                  <a:lnTo>
                    <a:pt x="2195869" y="0"/>
                  </a:lnTo>
                  <a:cubicBezTo>
                    <a:pt x="2330618" y="0"/>
                    <a:pt x="2439854" y="109236"/>
                    <a:pt x="2439854" y="243985"/>
                  </a:cubicBezTo>
                  <a:lnTo>
                    <a:pt x="2439854" y="4143185"/>
                  </a:lnTo>
                  <a:cubicBezTo>
                    <a:pt x="2439854" y="4277934"/>
                    <a:pt x="2330618" y="4387170"/>
                    <a:pt x="2195869" y="4387170"/>
                  </a:cubicBezTo>
                  <a:lnTo>
                    <a:pt x="243985" y="4387170"/>
                  </a:lnTo>
                  <a:cubicBezTo>
                    <a:pt x="109236" y="4387170"/>
                    <a:pt x="0" y="4277934"/>
                    <a:pt x="0" y="4143185"/>
                  </a:cubicBezTo>
                  <a:lnTo>
                    <a:pt x="0" y="243985"/>
                  </a:lnTo>
                  <a:close/>
                </a:path>
              </a:pathLst>
            </a:custGeom>
            <a:ln>
              <a:solidFill>
                <a:schemeClr val="accent6"/>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2240" tIns="1897108" rIns="142240" bIns="1019674" numCol="1" spcCol="1270" anchor="t" anchorCtr="1">
              <a:noAutofit/>
            </a:bodyPr>
            <a:lstStyle/>
            <a:p>
              <a:pPr marL="0" lvl="0" indent="0" algn="l" defTabSz="889000">
                <a:lnSpc>
                  <a:spcPct val="90000"/>
                </a:lnSpc>
                <a:spcBef>
                  <a:spcPct val="0"/>
                </a:spcBef>
                <a:spcAft>
                  <a:spcPct val="35000"/>
                </a:spcAft>
                <a:buNone/>
              </a:pPr>
              <a:r>
                <a:rPr lang="en-GB" sz="2000" kern="1200" dirty="0">
                  <a:solidFill>
                    <a:schemeClr val="tx2"/>
                  </a:solidFill>
                </a:rPr>
                <a:t>Be prepared to report</a:t>
              </a:r>
            </a:p>
            <a:p>
              <a:pPr marL="171450" lvl="1" indent="-171450" algn="l" defTabSz="711200">
                <a:lnSpc>
                  <a:spcPct val="90000"/>
                </a:lnSpc>
                <a:spcBef>
                  <a:spcPct val="0"/>
                </a:spcBef>
                <a:spcAft>
                  <a:spcPct val="15000"/>
                </a:spcAft>
                <a:buChar char="•"/>
              </a:pPr>
              <a:r>
                <a:rPr lang="en-GB" sz="1600" kern="1200" dirty="0">
                  <a:solidFill>
                    <a:schemeClr val="tx2"/>
                  </a:solidFill>
                </a:rPr>
                <a:t>Know how and where to report concerns ahead of time</a:t>
              </a:r>
            </a:p>
          </p:txBody>
        </p:sp>
        <p:sp>
          <p:nvSpPr>
            <p:cNvPr id="21" name="Oval 20" descr="List outline">
              <a:extLst>
                <a:ext uri="{FF2B5EF4-FFF2-40B4-BE49-F238E27FC236}">
                  <a16:creationId xmlns:a16="http://schemas.microsoft.com/office/drawing/2014/main" id="{7CA0EE7D-6E80-49F8-BB27-BB0E69762FF6}"/>
                </a:ext>
              </a:extLst>
            </p:cNvPr>
            <p:cNvSpPr/>
            <p:nvPr/>
          </p:nvSpPr>
          <p:spPr>
            <a:xfrm>
              <a:off x="9135112" y="1722385"/>
              <a:ext cx="1460927" cy="1460927"/>
            </a:xfrm>
            <a:prstGeom prst="ellipse">
              <a:avLst/>
            </a:prstGeom>
            <a:blipFill>
              <a:blip r:embed="rId10">
                <a:extLst>
                  <a:ext uri="{96DAC541-7B7A-43D3-8B79-37D633B846F1}">
                    <asvg:svgBlip xmlns:asvg="http://schemas.microsoft.com/office/drawing/2016/SVG/main" r:embed="rId11"/>
                  </a:ext>
                </a:extLst>
              </a:blip>
              <a:srcRect/>
              <a:stretch>
                <a:fillRect/>
              </a:stretch>
            </a:blipFill>
            <a:ln>
              <a:solidFill>
                <a:schemeClr val="accent6"/>
              </a:solid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solidFill>
                  <a:schemeClr val="tx2"/>
                </a:solidFill>
              </a:endParaRPr>
            </a:p>
          </p:txBody>
        </p:sp>
      </p:grpSp>
    </p:spTree>
    <p:extLst>
      <p:ext uri="{BB962C8B-B14F-4D97-AF65-F5344CB8AC3E}">
        <p14:creationId xmlns:p14="http://schemas.microsoft.com/office/powerpoint/2010/main" val="382800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7FD6-269C-F674-B552-FAE7726EDA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658DA0-6087-7928-6467-F1678B778BA6}"/>
              </a:ext>
            </a:extLst>
          </p:cNvPr>
          <p:cNvSpPr>
            <a:spLocks noGrp="1"/>
          </p:cNvSpPr>
          <p:nvPr>
            <p:ph type="body" sz="quarter" idx="14"/>
          </p:nvPr>
        </p:nvSpPr>
        <p:spPr>
          <a:xfrm>
            <a:off x="1086415" y="2502213"/>
            <a:ext cx="10193529" cy="3894690"/>
          </a:xfrm>
        </p:spPr>
        <p:txBody>
          <a:bodyPr/>
          <a:lstStyle/>
          <a:p>
            <a:pPr algn="just">
              <a:lnSpc>
                <a:spcPct val="100000"/>
              </a:lnSpc>
            </a:pPr>
            <a:r>
              <a:rPr lang="en-GB" sz="1600" b="1" dirty="0"/>
              <a:t>Direct intervention: </a:t>
            </a:r>
          </a:p>
          <a:p>
            <a:pPr marL="285750" indent="-285750" algn="just">
              <a:lnSpc>
                <a:spcPct val="100000"/>
              </a:lnSpc>
              <a:buFont typeface="Arial" panose="020B0604020202020204" pitchFamily="34" charset="0"/>
              <a:buChar char="•"/>
            </a:pPr>
            <a:r>
              <a:rPr lang="en-GB" sz="1600" b="1" dirty="0"/>
              <a:t>Confront and challenge the inappropriate behaviour. </a:t>
            </a:r>
          </a:p>
          <a:p>
            <a:pPr marL="285750" indent="-285750" algn="just">
              <a:lnSpc>
                <a:spcPct val="100000"/>
              </a:lnSpc>
              <a:buFont typeface="Arial" panose="020B0604020202020204" pitchFamily="34" charset="0"/>
              <a:buChar char="•"/>
            </a:pPr>
            <a:r>
              <a:rPr lang="en-GB" sz="1600" b="1" dirty="0"/>
              <a:t>Use distraction to shift focus: </a:t>
            </a:r>
            <a:r>
              <a:rPr lang="en-GB" sz="1600" dirty="0"/>
              <a:t>change the subject or create diversion. </a:t>
            </a:r>
          </a:p>
          <a:p>
            <a:pPr marL="285750" indent="-285750" algn="just">
              <a:lnSpc>
                <a:spcPct val="100000"/>
              </a:lnSpc>
              <a:buFont typeface="Arial" panose="020B0604020202020204" pitchFamily="34" charset="0"/>
              <a:buChar char="•"/>
            </a:pPr>
            <a:endParaRPr lang="en-GB" sz="1600" dirty="0"/>
          </a:p>
          <a:p>
            <a:pPr algn="just">
              <a:lnSpc>
                <a:spcPct val="100000"/>
              </a:lnSpc>
            </a:pPr>
            <a:r>
              <a:rPr lang="en-GB" sz="1600" b="1" dirty="0"/>
              <a:t>Examples</a:t>
            </a:r>
            <a:r>
              <a:rPr lang="en-GB" sz="1600" dirty="0"/>
              <a:t>:  “That is not appropriate”; “Excuse me, can you help me with something?” (to distract); “Let’s go over here” (to remove the targeted person from the situation”</a:t>
            </a:r>
          </a:p>
          <a:p>
            <a:pPr algn="just">
              <a:lnSpc>
                <a:spcPct val="100000"/>
              </a:lnSpc>
            </a:pPr>
            <a:endParaRPr lang="en-GB" sz="1600" dirty="0"/>
          </a:p>
          <a:p>
            <a:pPr algn="just">
              <a:lnSpc>
                <a:spcPct val="100000"/>
              </a:lnSpc>
            </a:pPr>
            <a:endParaRPr lang="en-GB" sz="1600" dirty="0"/>
          </a:p>
          <a:p>
            <a:pPr algn="just">
              <a:lnSpc>
                <a:spcPct val="100000"/>
              </a:lnSpc>
            </a:pPr>
            <a:r>
              <a:rPr lang="en-GB" sz="1600" b="1" dirty="0"/>
              <a:t>Indirect intervention: </a:t>
            </a:r>
          </a:p>
          <a:p>
            <a:pPr marL="285750" indent="-285750" algn="just">
              <a:lnSpc>
                <a:spcPct val="100000"/>
              </a:lnSpc>
              <a:buFont typeface="Arial" panose="020B0604020202020204" pitchFamily="34" charset="0"/>
              <a:buChar char="•"/>
            </a:pPr>
            <a:r>
              <a:rPr lang="en-GB" sz="1600" dirty="0"/>
              <a:t>Support the targeted person without engaging the harasser. </a:t>
            </a:r>
          </a:p>
          <a:p>
            <a:pPr marL="285750" indent="-285750" algn="just">
              <a:lnSpc>
                <a:spcPct val="100000"/>
              </a:lnSpc>
              <a:buFont typeface="Arial" panose="020B0604020202020204" pitchFamily="34" charset="0"/>
              <a:buChar char="•"/>
            </a:pPr>
            <a:r>
              <a:rPr lang="en-GB" sz="1600" dirty="0"/>
              <a:t>Check in quietly and offer help or reassurance. </a:t>
            </a:r>
          </a:p>
          <a:p>
            <a:pPr algn="just">
              <a:lnSpc>
                <a:spcPct val="100000"/>
              </a:lnSpc>
            </a:pPr>
            <a:br>
              <a:rPr lang="en-GB" sz="1600" dirty="0"/>
            </a:br>
            <a:endParaRPr lang="en-GB" sz="1600" dirty="0"/>
          </a:p>
          <a:p>
            <a:pPr algn="just">
              <a:lnSpc>
                <a:spcPct val="100000"/>
              </a:lnSpc>
            </a:pPr>
            <a:r>
              <a:rPr lang="en-GB" sz="1600" b="1" dirty="0"/>
              <a:t>Examples</a:t>
            </a:r>
            <a:r>
              <a:rPr lang="en-GB" sz="1600" dirty="0"/>
              <a:t>: “Are you okay?”; “Do you want to move somewhere else?”;  “I saw what happened. Do you need anything?”</a:t>
            </a:r>
          </a:p>
          <a:p>
            <a:pPr marL="285750" indent="-285750" algn="just">
              <a:lnSpc>
                <a:spcPct val="100000"/>
              </a:lnSpc>
              <a:buFont typeface="Arial" panose="020B0604020202020204" pitchFamily="34" charset="0"/>
              <a:buChar char="•"/>
            </a:pPr>
            <a:endParaRPr lang="en-GB" sz="1600" dirty="0"/>
          </a:p>
        </p:txBody>
      </p:sp>
      <p:sp>
        <p:nvSpPr>
          <p:cNvPr id="4" name="Title 3">
            <a:extLst>
              <a:ext uri="{FF2B5EF4-FFF2-40B4-BE49-F238E27FC236}">
                <a16:creationId xmlns:a16="http://schemas.microsoft.com/office/drawing/2014/main" id="{AFFAC929-EA7B-FEE3-71ED-5B93723D75F5}"/>
              </a:ext>
            </a:extLst>
          </p:cNvPr>
          <p:cNvSpPr>
            <a:spLocks noGrp="1"/>
          </p:cNvSpPr>
          <p:nvPr>
            <p:ph type="title"/>
          </p:nvPr>
        </p:nvSpPr>
        <p:spPr>
          <a:xfrm>
            <a:off x="1086415" y="899553"/>
            <a:ext cx="10561786" cy="481719"/>
          </a:xfrm>
        </p:spPr>
        <p:txBody>
          <a:bodyPr/>
          <a:lstStyle/>
          <a:p>
            <a:r>
              <a:rPr lang="en-GB" sz="2400" dirty="0"/>
              <a:t>Intervening at the time of the incident</a:t>
            </a:r>
          </a:p>
        </p:txBody>
      </p:sp>
      <p:cxnSp>
        <p:nvCxnSpPr>
          <p:cNvPr id="6" name="Straight Connector 5">
            <a:extLst>
              <a:ext uri="{FF2B5EF4-FFF2-40B4-BE49-F238E27FC236}">
                <a16:creationId xmlns:a16="http://schemas.microsoft.com/office/drawing/2014/main" id="{4E06281D-B56D-A8A1-AB0B-F170F1232F22}"/>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CC806B4F-EA98-91C0-1511-23F8A2AE69B8}"/>
              </a:ext>
            </a:extLst>
          </p:cNvPr>
          <p:cNvSpPr txBox="1">
            <a:spLocks/>
          </p:cNvSpPr>
          <p:nvPr/>
        </p:nvSpPr>
        <p:spPr>
          <a:xfrm>
            <a:off x="987719" y="5110727"/>
            <a:ext cx="10216561" cy="73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p>
        </p:txBody>
      </p:sp>
      <p:pic>
        <p:nvPicPr>
          <p:cNvPr id="7" name="Picture 6">
            <a:extLst>
              <a:ext uri="{FF2B5EF4-FFF2-40B4-BE49-F238E27FC236}">
                <a16:creationId xmlns:a16="http://schemas.microsoft.com/office/drawing/2014/main" id="{834F531A-1FE7-6562-0CAB-0F7BDA2A2852}"/>
              </a:ext>
            </a:extLst>
          </p:cNvPr>
          <p:cNvPicPr>
            <a:picLocks noChangeAspect="1"/>
          </p:cNvPicPr>
          <p:nvPr/>
        </p:nvPicPr>
        <p:blipFill>
          <a:blip r:embed="rId2"/>
          <a:stretch>
            <a:fillRect/>
          </a:stretch>
        </p:blipFill>
        <p:spPr>
          <a:xfrm>
            <a:off x="10182972" y="5992542"/>
            <a:ext cx="1543050" cy="452628"/>
          </a:xfrm>
          <a:prstGeom prst="rect">
            <a:avLst/>
          </a:prstGeom>
        </p:spPr>
      </p:pic>
      <p:sp>
        <p:nvSpPr>
          <p:cNvPr id="9" name="Text Placeholder 8">
            <a:extLst>
              <a:ext uri="{FF2B5EF4-FFF2-40B4-BE49-F238E27FC236}">
                <a16:creationId xmlns:a16="http://schemas.microsoft.com/office/drawing/2014/main" id="{854FAA75-76A1-E58A-BCF0-3ED74324E2BC}"/>
              </a:ext>
            </a:extLst>
          </p:cNvPr>
          <p:cNvSpPr>
            <a:spLocks noGrp="1"/>
          </p:cNvSpPr>
          <p:nvPr>
            <p:ph type="body" sz="quarter" idx="12"/>
          </p:nvPr>
        </p:nvSpPr>
        <p:spPr>
          <a:xfrm>
            <a:off x="1086415" y="1511221"/>
            <a:ext cx="10214404" cy="873633"/>
          </a:xfrm>
        </p:spPr>
        <p:txBody>
          <a:bodyPr/>
          <a:lstStyle/>
          <a:p>
            <a:r>
              <a:rPr lang="en-GB" dirty="0"/>
              <a:t>Intervening in real time can be one of the most effective ways to support someone experiencing harassment. Whether you choose a direct or indirect approach, your presence and response can shift the dynamic and help the targeted person feel safer. </a:t>
            </a:r>
          </a:p>
        </p:txBody>
      </p:sp>
    </p:spTree>
    <p:extLst>
      <p:ext uri="{BB962C8B-B14F-4D97-AF65-F5344CB8AC3E}">
        <p14:creationId xmlns:p14="http://schemas.microsoft.com/office/powerpoint/2010/main" val="653558361"/>
      </p:ext>
    </p:extLst>
  </p:cSld>
  <p:clrMapOvr>
    <a:masterClrMapping/>
  </p:clrMapOvr>
</p:sld>
</file>

<file path=ppt/theme/theme1.xml><?xml version="1.0" encoding="utf-8"?>
<a:theme xmlns:a="http://schemas.openxmlformats.org/drawingml/2006/main" name="LUBS Theme">
  <a:themeElements>
    <a:clrScheme name="LUBS">
      <a:dk1>
        <a:srgbClr val="910000"/>
      </a:dk1>
      <a:lt1>
        <a:srgbClr val="FF4E36"/>
      </a:lt1>
      <a:dk2>
        <a:srgbClr val="202020"/>
      </a:dk2>
      <a:lt2>
        <a:srgbClr val="FFFFFF"/>
      </a:lt2>
      <a:accent1>
        <a:srgbClr val="F6EEE5"/>
      </a:accent1>
      <a:accent2>
        <a:srgbClr val="032C45"/>
      </a:accent2>
      <a:accent3>
        <a:srgbClr val="4D147B"/>
      </a:accent3>
      <a:accent4>
        <a:srgbClr val="DEDEDE"/>
      </a:accent4>
      <a:accent5>
        <a:srgbClr val="202020"/>
      </a:accent5>
      <a:accent6>
        <a:srgbClr val="FF4E36"/>
      </a:accent6>
      <a:hlink>
        <a:srgbClr val="FF4E36"/>
      </a:hlink>
      <a:folHlink>
        <a:srgbClr val="91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UBS">
    <a:dk1>
      <a:srgbClr val="910000"/>
    </a:dk1>
    <a:lt1>
      <a:srgbClr val="FF4E36"/>
    </a:lt1>
    <a:dk2>
      <a:srgbClr val="202020"/>
    </a:dk2>
    <a:lt2>
      <a:srgbClr val="FFFFFF"/>
    </a:lt2>
    <a:accent1>
      <a:srgbClr val="F6EEE5"/>
    </a:accent1>
    <a:accent2>
      <a:srgbClr val="032C45"/>
    </a:accent2>
    <a:accent3>
      <a:srgbClr val="4D147B"/>
    </a:accent3>
    <a:accent4>
      <a:srgbClr val="DEDEDE"/>
    </a:accent4>
    <a:accent5>
      <a:srgbClr val="202020"/>
    </a:accent5>
    <a:accent6>
      <a:srgbClr val="FF4E36"/>
    </a:accent6>
    <a:hlink>
      <a:srgbClr val="FF4E36"/>
    </a:hlink>
    <a:folHlink>
      <a:srgbClr val="91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6C731705600478A632320169CE78F" ma:contentTypeVersion="3" ma:contentTypeDescription="Create a new document." ma:contentTypeScope="" ma:versionID="ed376e5e5c4dc31cb95e27b2857dc137">
  <xsd:schema xmlns:xsd="http://www.w3.org/2001/XMLSchema" xmlns:xs="http://www.w3.org/2001/XMLSchema" xmlns:p="http://schemas.microsoft.com/office/2006/metadata/properties" xmlns:ns2="67cf6bc7-1bc2-40dd-ac8d-e5a8c2ba1477" targetNamespace="http://schemas.microsoft.com/office/2006/metadata/properties" ma:root="true" ma:fieldsID="4e2997bdf74b13e4eccb0fadca49f968" ns2:_="">
    <xsd:import namespace="67cf6bc7-1bc2-40dd-ac8d-e5a8c2ba147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f6bc7-1bc2-40dd-ac8d-e5a8c2ba1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BE45C4-C7CC-49A2-8427-1229AEEEA012}">
  <ds:schemaRefs>
    <ds:schemaRef ds:uri="http://schemas.microsoft.com/sharepoint/v3/contenttype/forms"/>
  </ds:schemaRefs>
</ds:datastoreItem>
</file>

<file path=customXml/itemProps2.xml><?xml version="1.0" encoding="utf-8"?>
<ds:datastoreItem xmlns:ds="http://schemas.openxmlformats.org/officeDocument/2006/customXml" ds:itemID="{C538BD75-9471-4D18-A5DB-8BC4F382E9DA}"/>
</file>

<file path=customXml/itemProps3.xml><?xml version="1.0" encoding="utf-8"?>
<ds:datastoreItem xmlns:ds="http://schemas.openxmlformats.org/officeDocument/2006/customXml" ds:itemID="{14B00F30-4C3C-4DD8-B8DF-7A83BA2DDC4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350</TotalTime>
  <Words>1174</Words>
  <Application>Microsoft Office PowerPoint</Application>
  <PresentationFormat>Widescreen</PresentationFormat>
  <Paragraphs>100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LUBS Theme</vt:lpstr>
      <vt:lpstr>Active Bystander Intervention</vt:lpstr>
      <vt:lpstr>Becoming an Active Bystander</vt:lpstr>
      <vt:lpstr>The 4 D’s of Bystander Intervention</vt:lpstr>
      <vt:lpstr>Distract: Interrupt the Harasser’s Behaviour</vt:lpstr>
      <vt:lpstr>Delegate: get help from others to intervene</vt:lpstr>
      <vt:lpstr>Delay: follow up and support after the incident</vt:lpstr>
      <vt:lpstr>Direct: Name the behaviour and condemn the harassment</vt:lpstr>
      <vt:lpstr>Consider your safety before deciding how to intervene</vt:lpstr>
      <vt:lpstr>Intervening at the time of the incident</vt:lpstr>
      <vt:lpstr>Intervening after the incident</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an active bystander &amp; active allyship</dc:title>
  <dc:creator>Jack Daly</dc:creator>
  <cp:lastModifiedBy>Jack Daly</cp:lastModifiedBy>
  <cp:revision>6</cp:revision>
  <dcterms:created xsi:type="dcterms:W3CDTF">2023-11-20T11:49:34Z</dcterms:created>
  <dcterms:modified xsi:type="dcterms:W3CDTF">2025-09-15T14:21:37Z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0x0101008776C731705600478A632320169CE78F</vt:lpwstr>
  </property>
  <property fmtid="{D5CDD505-2E9C-101B-9397-08002B2CF9AE}" pid="3" name="Order">
    <vt:r8>61700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